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0" r:id="rId4"/>
    <p:sldMasterId id="2147484591" r:id="rId5"/>
    <p:sldMasterId id="2147484618" r:id="rId6"/>
    <p:sldMasterId id="2147484631" r:id="rId7"/>
    <p:sldMasterId id="2147484542" r:id="rId8"/>
    <p:sldMasterId id="2147483755" r:id="rId9"/>
    <p:sldMasterId id="2147484663" r:id="rId10"/>
  </p:sldMasterIdLst>
  <p:notesMasterIdLst>
    <p:notesMasterId r:id="rId22"/>
  </p:notesMasterIdLst>
  <p:sldIdLst>
    <p:sldId id="2142532816" r:id="rId11"/>
    <p:sldId id="2142532819" r:id="rId12"/>
    <p:sldId id="2142532818" r:id="rId13"/>
    <p:sldId id="2142532821" r:id="rId14"/>
    <p:sldId id="2142532820" r:id="rId15"/>
    <p:sldId id="2142532822" r:id="rId16"/>
    <p:sldId id="2142532825" r:id="rId17"/>
    <p:sldId id="2142532828" r:id="rId18"/>
    <p:sldId id="2142532824" r:id="rId19"/>
    <p:sldId id="2142532823" r:id="rId20"/>
    <p:sldId id="2142532826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0B3"/>
    <a:srgbClr val="006F78"/>
    <a:srgbClr val="F5F4F5"/>
    <a:srgbClr val="FFFFFF"/>
    <a:srgbClr val="E27024"/>
    <a:srgbClr val="87A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200AD5-4EB2-FA4F-A5EE-975E19BD1531}" v="61" dt="2024-04-21T14:22:14.67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Format med tema 2 - dekorfär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0"/>
    <p:restoredTop sz="94423"/>
  </p:normalViewPr>
  <p:slideViewPr>
    <p:cSldViewPr snapToGrid="0">
      <p:cViewPr varScale="1">
        <p:scale>
          <a:sx n="104" d="100"/>
          <a:sy n="104" d="100"/>
        </p:scale>
        <p:origin x="672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1A202-A41C-45B0-8E55-9014FC5B07C0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D374C-431D-40A3-AEF5-E872B19375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3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D374C-431D-40A3-AEF5-E872B19375E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865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D374C-431D-40A3-AEF5-E872B19375E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010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D374C-431D-40A3-AEF5-E872B19375E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48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D374C-431D-40A3-AEF5-E872B19375E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98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D374C-431D-40A3-AEF5-E872B19375E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055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65A354-AF6B-4909-864A-5A4CDF28B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3EB80F-3B6F-44B3-9B80-CE295B566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1CF973-8F5F-4402-9B1F-9E6CA62B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BDAF01-FFE9-4F8D-8424-54B66D3F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867B66-297E-4F19-B141-5EC7E30B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7279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4E082E-5A68-4B90-B9F2-3CC841BD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9777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685C586-16B5-4467-A225-716C1D6FE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445DA2-E9E8-480B-9682-E24CE00CE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7975"/>
            <a:ext cx="3932237" cy="30286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A33676-20E6-4B56-93F9-20F8193D8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7444DD9-8AF2-42D7-80DF-E1DFD5EB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E3FC7C-03B7-427C-9F5B-44D90FB4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2838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5BB70B-F76D-4FCC-A23C-6DD796C3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766ED19-922B-4652-BB30-B7A36D711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CD58E5-5060-48E9-9676-32F9E14D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4A577B-47E8-457C-8F81-E186DCDA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4FFDB7-64E0-4E5F-A0FE-13FA5430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710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1A66A31-A869-44DD-8B5D-CFCC3BB07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4005805-73EF-4EF9-B266-DFA13F041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8E563C-25E7-49AB-A25F-2FDCF94D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D230D7-A7DF-451E-951E-EB394234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F4E76F-CB6A-4F8E-85C3-FCA9C53E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2580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190FD7B-6A4A-3243-B2DD-29CC4202538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5388FB06-B4E0-4509-9865-8A08A5A52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27193"/>
            <a:ext cx="12192000" cy="1325563"/>
          </a:xfrm>
        </p:spPr>
        <p:txBody>
          <a:bodyPr>
            <a:noAutofit/>
          </a:bodyPr>
          <a:lstStyle>
            <a:lvl1pPr algn="ctr">
              <a:defRPr sz="54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</a:t>
            </a:r>
            <a:br>
              <a:rPr lang="sv-SE"/>
            </a:br>
            <a:r>
              <a:rPr lang="sv-SE"/>
              <a:t>mall för 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E1F848C-6A86-DD4E-9C6C-8319D1439B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07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andsfigur 18">
            <a:extLst>
              <a:ext uri="{FF2B5EF4-FFF2-40B4-BE49-F238E27FC236}">
                <a16:creationId xmlns:a16="http://schemas.microsoft.com/office/drawing/2014/main" id="{C79F0062-1348-5D43-BF7B-D8EBC66F149B}"/>
              </a:ext>
            </a:extLst>
          </p:cNvPr>
          <p:cNvSpPr/>
          <p:nvPr userDrawn="1"/>
        </p:nvSpPr>
        <p:spPr>
          <a:xfrm>
            <a:off x="5717040" y="0"/>
            <a:ext cx="6474960" cy="6858000"/>
          </a:xfrm>
          <a:custGeom>
            <a:avLst/>
            <a:gdLst>
              <a:gd name="connsiteX0" fmla="*/ 0 w 6474960"/>
              <a:gd name="connsiteY0" fmla="*/ 0 h 6858000"/>
              <a:gd name="connsiteX1" fmla="*/ 6474960 w 6474960"/>
              <a:gd name="connsiteY1" fmla="*/ 0 h 6858000"/>
              <a:gd name="connsiteX2" fmla="*/ 6474960 w 6474960"/>
              <a:gd name="connsiteY2" fmla="*/ 6858000 h 6858000"/>
              <a:gd name="connsiteX3" fmla="*/ 0 w 6474960"/>
              <a:gd name="connsiteY3" fmla="*/ 6858000 h 6858000"/>
              <a:gd name="connsiteX4" fmla="*/ 67507 w 6474960"/>
              <a:gd name="connsiteY4" fmla="*/ 6763069 h 6858000"/>
              <a:gd name="connsiteX5" fmla="*/ 1085924 w 6474960"/>
              <a:gd name="connsiteY5" fmla="*/ 3429000 h 6858000"/>
              <a:gd name="connsiteX6" fmla="*/ 67507 w 6474960"/>
              <a:gd name="connsiteY6" fmla="*/ 949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4960" h="6858000">
                <a:moveTo>
                  <a:pt x="0" y="0"/>
                </a:moveTo>
                <a:lnTo>
                  <a:pt x="6474960" y="0"/>
                </a:lnTo>
                <a:lnTo>
                  <a:pt x="6474960" y="6858000"/>
                </a:lnTo>
                <a:lnTo>
                  <a:pt x="0" y="6858000"/>
                </a:lnTo>
                <a:lnTo>
                  <a:pt x="67507" y="6763069"/>
                </a:lnTo>
                <a:cubicBezTo>
                  <a:pt x="710483" y="5811340"/>
                  <a:pt x="1085924" y="4664014"/>
                  <a:pt x="1085924" y="3429000"/>
                </a:cubicBezTo>
                <a:cubicBezTo>
                  <a:pt x="1085924" y="2193986"/>
                  <a:pt x="710483" y="1046661"/>
                  <a:pt x="67507" y="94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409FF6A9-84B5-9A4F-B488-AB17273C6D4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159072" y="2600499"/>
            <a:ext cx="3932237" cy="307851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54D13819-C6B5-C145-9C09-2BD312C22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2358"/>
            <a:ext cx="3932237" cy="3078518"/>
          </a:xfrm>
        </p:spPr>
        <p:txBody>
          <a:bodyPr/>
          <a:lstStyle>
            <a:lvl1pPr marL="0" indent="0">
              <a:buNone/>
              <a:defRPr sz="1600" b="0" i="0"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1" name="Platshållare för text 3">
            <a:extLst>
              <a:ext uri="{FF2B5EF4-FFF2-40B4-BE49-F238E27FC236}">
                <a16:creationId xmlns:a16="http://schemas.microsoft.com/office/drawing/2014/main" id="{05D78988-B41D-7748-93C6-A9DCC356274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9787" y="908840"/>
            <a:ext cx="3932237" cy="1539259"/>
          </a:xfrm>
        </p:spPr>
        <p:txBody>
          <a:bodyPr anchor="b" anchorCtr="0"/>
          <a:lstStyle>
            <a:lvl1pPr marL="0" indent="0">
              <a:buNone/>
              <a:defRPr sz="3200" b="1" i="0"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Platshållare för text 3">
            <a:extLst>
              <a:ext uri="{FF2B5EF4-FFF2-40B4-BE49-F238E27FC236}">
                <a16:creationId xmlns:a16="http://schemas.microsoft.com/office/drawing/2014/main" id="{404A1C10-F298-4140-822D-AD05DB7210B1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159072" y="908840"/>
            <a:ext cx="3932237" cy="1539259"/>
          </a:xfrm>
        </p:spPr>
        <p:txBody>
          <a:bodyPr anchor="b" anchorCtr="0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ECCAD6F-1078-A844-99F3-97F7DF40FF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82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err="1"/>
              <a:t>Headline</a:t>
            </a:r>
            <a:r>
              <a:rPr lang="sv-SE" noProof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v-SE" noProof="0"/>
              <a:t>Text, 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  <a:p>
            <a:pPr lvl="0"/>
            <a:endParaRPr lang="sv-SE" noProof="0"/>
          </a:p>
          <a:p>
            <a:pPr lvl="0"/>
            <a:endParaRPr lang="sv-SE" noProof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C06FB4C7-6926-5B4A-9052-7A0A9199D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04867" y="6244007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33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</a:lstStyle>
          <a:p>
            <a:endParaRPr lang="sv-SE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AAED83E-3BE2-C148-9C5E-BA4D98F0E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4" y="6244007"/>
            <a:ext cx="382913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33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</a:lstStyle>
          <a:p>
            <a:r>
              <a:rPr lang="en-US"/>
              <a:t>Omställningslyftet</a:t>
            </a:r>
            <a:endParaRPr lang="sv-SE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602FC4F-BD79-FC49-A418-20481E8BD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9184" y="6244007"/>
            <a:ext cx="336549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33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905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  <p15:guide id="2" pos="503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65A354-AF6B-4909-864A-5A4CDF28B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3EB80F-3B6F-44B3-9B80-CE295B566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1CF973-8F5F-4402-9B1F-9E6CA62B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BDAF01-FFE9-4F8D-8424-54B66D3F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867B66-297E-4F19-B141-5EC7E30B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3696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E671FB-CD8D-401F-B91F-479C2CF37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AB40A7-9CCB-4FA2-83AA-44AC830F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247071-430C-410A-9901-276E7C35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004A7C-249F-4143-BE41-5C47D608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B7CC4C08-ECBF-4C55-A2B3-75431C01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906"/>
            <a:ext cx="10515600" cy="105107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4453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950AAD-A752-4AD2-83B0-05E97C19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48A3F6-5FA0-45EC-8D14-8A1754559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44270E8-B7B2-4F15-A7B2-4551A7D9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6EE260-E643-4505-8252-ED40FD48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835AA0-F386-427C-BEE3-C575D940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20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57AFD-24B3-44B5-AD87-8CCA28F5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D19452-47C6-4976-8B8E-86C083AD2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4976"/>
            <a:ext cx="5181600" cy="40119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C576B1-5168-443B-8E70-0E062C8B9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4975"/>
            <a:ext cx="5181600" cy="4011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549C9E5-FA6C-47BD-BFE8-B9BA60D5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896EA87-D2E7-48E9-BDFA-F1462891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4AC3EC8-6347-42EE-B894-C939EA79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55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E671FB-CD8D-401F-B91F-479C2CF37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AB40A7-9CCB-4FA2-83AA-44AC830F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247071-430C-410A-9901-276E7C35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004A7C-249F-4143-BE41-5C47D608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B7CC4C08-ECBF-4C55-A2B3-75431C01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906"/>
            <a:ext cx="10515600" cy="105107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56094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432E3B-3D69-4528-9AF8-9CC830989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7882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EBEE38-7DE8-4AF4-BC2A-2716B362C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02734"/>
            <a:ext cx="5157787" cy="319248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0BB1B9C-46BF-4D83-A0C7-FEC31DA75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7882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AB0AE64-C100-412A-BAE1-8A74F644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02734"/>
            <a:ext cx="5183188" cy="319248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9EC00A3-6746-448C-A8F5-1CE0AB56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AA48CE7-8F4C-4A38-8F67-8F788578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7C7E8D9-5DD5-4BBA-B68D-65D92CED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Platshållare för rubrik 1">
            <a:extLst>
              <a:ext uri="{FF2B5EF4-FFF2-40B4-BE49-F238E27FC236}">
                <a16:creationId xmlns:a16="http://schemas.microsoft.com/office/drawing/2014/main" id="{52B4AE75-1521-4EFB-A57C-5F2D12ED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906"/>
            <a:ext cx="10515600" cy="1051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29770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44B7F42-B6D0-4133-98BC-13A4A29D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09C009-F444-496B-AA18-DD551083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4816CCC-35B6-413F-BAE0-1291140F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Platshållare för rubrik 1">
            <a:extLst>
              <a:ext uri="{FF2B5EF4-FFF2-40B4-BE49-F238E27FC236}">
                <a16:creationId xmlns:a16="http://schemas.microsoft.com/office/drawing/2014/main" id="{0F567891-F282-41E2-B8B9-6714A9097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906"/>
            <a:ext cx="10515600" cy="1051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08732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588A13-874D-48F2-8237-1B893666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731F4CF-FAC5-4633-AAF7-7910658E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5B283ED-2A94-48CF-A94A-4BF810F5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778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FD73EC-A0F8-439D-A887-18ABC501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478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F4CA49-D04F-4892-81EC-53A699713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36619D-E806-48FA-97C4-FC7587D93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8099"/>
            <a:ext cx="3932237" cy="30785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0B04EC-20D7-4B3B-B78C-AC16E03B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31D422E-33D2-415A-A630-A9D983ED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4B51E90-4AB9-4AD3-B52C-69D23615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606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4E082E-5A68-4B90-B9F2-3CC841BD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9777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685C586-16B5-4467-A225-716C1D6FE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445DA2-E9E8-480B-9682-E24CE00CE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7975"/>
            <a:ext cx="3932237" cy="30286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A33676-20E6-4B56-93F9-20F8193D8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7444DD9-8AF2-42D7-80DF-E1DFD5EB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E3FC7C-03B7-427C-9F5B-44D90FB4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068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5BB70B-F76D-4FCC-A23C-6DD796C3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766ED19-922B-4652-BB30-B7A36D711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CD58E5-5060-48E9-9676-32F9E14D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4A577B-47E8-457C-8F81-E186DCDA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4FFDB7-64E0-4E5F-A0FE-13FA5430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4523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1A66A31-A869-44DD-8B5D-CFCC3BB07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4005805-73EF-4EF9-B266-DFA13F041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8E563C-25E7-49AB-A25F-2FDCF94D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D230D7-A7DF-451E-951E-EB394234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F4E76F-CB6A-4F8E-85C3-FCA9C53E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575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ihandsfigur 49">
            <a:extLst>
              <a:ext uri="{FF2B5EF4-FFF2-40B4-BE49-F238E27FC236}">
                <a16:creationId xmlns:a16="http://schemas.microsoft.com/office/drawing/2014/main" id="{43C9F5AD-840B-B54B-B69A-BDEF106D95F9}"/>
              </a:ext>
            </a:extLst>
          </p:cNvPr>
          <p:cNvSpPr/>
          <p:nvPr userDrawn="1"/>
        </p:nvSpPr>
        <p:spPr>
          <a:xfrm rot="10800000">
            <a:off x="0" y="0"/>
            <a:ext cx="7283821" cy="6858000"/>
          </a:xfrm>
          <a:custGeom>
            <a:avLst/>
            <a:gdLst>
              <a:gd name="connsiteX0" fmla="*/ 1229143 w 1955076"/>
              <a:gd name="connsiteY0" fmla="*/ 0 h 6858000"/>
              <a:gd name="connsiteX1" fmla="*/ 1955076 w 1955076"/>
              <a:gd name="connsiteY1" fmla="*/ 0 h 6858000"/>
              <a:gd name="connsiteX2" fmla="*/ 1955076 w 1955076"/>
              <a:gd name="connsiteY2" fmla="*/ 6858000 h 6858000"/>
              <a:gd name="connsiteX3" fmla="*/ 953973 w 1955076"/>
              <a:gd name="connsiteY3" fmla="*/ 6858000 h 6858000"/>
              <a:gd name="connsiteX4" fmla="*/ 863309 w 1955076"/>
              <a:gd name="connsiteY4" fmla="*/ 6716578 h 6858000"/>
              <a:gd name="connsiteX5" fmla="*/ 0 w 1955076"/>
              <a:gd name="connsiteY5" fmla="*/ 3624454 h 6858000"/>
              <a:gd name="connsiteX6" fmla="*/ 1184671 w 1955076"/>
              <a:gd name="connsiteY6" fmla="*/ 56591 h 6858000"/>
              <a:gd name="connsiteX0" fmla="*/ 1229143 w 5843904"/>
              <a:gd name="connsiteY0" fmla="*/ 0 h 6858000"/>
              <a:gd name="connsiteX1" fmla="*/ 5843904 w 5843904"/>
              <a:gd name="connsiteY1" fmla="*/ 0 h 6858000"/>
              <a:gd name="connsiteX2" fmla="*/ 1955076 w 5843904"/>
              <a:gd name="connsiteY2" fmla="*/ 6858000 h 6858000"/>
              <a:gd name="connsiteX3" fmla="*/ 953973 w 5843904"/>
              <a:gd name="connsiteY3" fmla="*/ 6858000 h 6858000"/>
              <a:gd name="connsiteX4" fmla="*/ 863309 w 5843904"/>
              <a:gd name="connsiteY4" fmla="*/ 6716578 h 6858000"/>
              <a:gd name="connsiteX5" fmla="*/ 0 w 5843904"/>
              <a:gd name="connsiteY5" fmla="*/ 3624454 h 6858000"/>
              <a:gd name="connsiteX6" fmla="*/ 1184671 w 5843904"/>
              <a:gd name="connsiteY6" fmla="*/ 56591 h 6858000"/>
              <a:gd name="connsiteX7" fmla="*/ 1229143 w 5843904"/>
              <a:gd name="connsiteY7" fmla="*/ 0 h 6858000"/>
              <a:gd name="connsiteX0" fmla="*/ 1229143 w 7273311"/>
              <a:gd name="connsiteY0" fmla="*/ 0 h 6858000"/>
              <a:gd name="connsiteX1" fmla="*/ 7273311 w 7273311"/>
              <a:gd name="connsiteY1" fmla="*/ 0 h 6858000"/>
              <a:gd name="connsiteX2" fmla="*/ 1955076 w 7273311"/>
              <a:gd name="connsiteY2" fmla="*/ 6858000 h 6858000"/>
              <a:gd name="connsiteX3" fmla="*/ 953973 w 7273311"/>
              <a:gd name="connsiteY3" fmla="*/ 6858000 h 6858000"/>
              <a:gd name="connsiteX4" fmla="*/ 863309 w 7273311"/>
              <a:gd name="connsiteY4" fmla="*/ 6716578 h 6858000"/>
              <a:gd name="connsiteX5" fmla="*/ 0 w 7273311"/>
              <a:gd name="connsiteY5" fmla="*/ 3624454 h 6858000"/>
              <a:gd name="connsiteX6" fmla="*/ 1184671 w 7273311"/>
              <a:gd name="connsiteY6" fmla="*/ 56591 h 6858000"/>
              <a:gd name="connsiteX7" fmla="*/ 1229143 w 7273311"/>
              <a:gd name="connsiteY7" fmla="*/ 0 h 6858000"/>
              <a:gd name="connsiteX0" fmla="*/ 1229143 w 7294331"/>
              <a:gd name="connsiteY0" fmla="*/ 0 h 6858000"/>
              <a:gd name="connsiteX1" fmla="*/ 7273311 w 7294331"/>
              <a:gd name="connsiteY1" fmla="*/ 0 h 6858000"/>
              <a:gd name="connsiteX2" fmla="*/ 7294331 w 7294331"/>
              <a:gd name="connsiteY2" fmla="*/ 6858000 h 6858000"/>
              <a:gd name="connsiteX3" fmla="*/ 953973 w 7294331"/>
              <a:gd name="connsiteY3" fmla="*/ 6858000 h 6858000"/>
              <a:gd name="connsiteX4" fmla="*/ 863309 w 7294331"/>
              <a:gd name="connsiteY4" fmla="*/ 6716578 h 6858000"/>
              <a:gd name="connsiteX5" fmla="*/ 0 w 7294331"/>
              <a:gd name="connsiteY5" fmla="*/ 3624454 h 6858000"/>
              <a:gd name="connsiteX6" fmla="*/ 1184671 w 7294331"/>
              <a:gd name="connsiteY6" fmla="*/ 56591 h 6858000"/>
              <a:gd name="connsiteX7" fmla="*/ 1229143 w 7294331"/>
              <a:gd name="connsiteY7" fmla="*/ 0 h 6858000"/>
              <a:gd name="connsiteX0" fmla="*/ 1229143 w 7283821"/>
              <a:gd name="connsiteY0" fmla="*/ 0 h 6858000"/>
              <a:gd name="connsiteX1" fmla="*/ 7273311 w 7283821"/>
              <a:gd name="connsiteY1" fmla="*/ 0 h 6858000"/>
              <a:gd name="connsiteX2" fmla="*/ 7283821 w 7283821"/>
              <a:gd name="connsiteY2" fmla="*/ 6858000 h 6858000"/>
              <a:gd name="connsiteX3" fmla="*/ 953973 w 7283821"/>
              <a:gd name="connsiteY3" fmla="*/ 6858000 h 6858000"/>
              <a:gd name="connsiteX4" fmla="*/ 863309 w 7283821"/>
              <a:gd name="connsiteY4" fmla="*/ 6716578 h 6858000"/>
              <a:gd name="connsiteX5" fmla="*/ 0 w 7283821"/>
              <a:gd name="connsiteY5" fmla="*/ 3624454 h 6858000"/>
              <a:gd name="connsiteX6" fmla="*/ 1184671 w 7283821"/>
              <a:gd name="connsiteY6" fmla="*/ 56591 h 6858000"/>
              <a:gd name="connsiteX7" fmla="*/ 1229143 w 7283821"/>
              <a:gd name="connsiteY7" fmla="*/ 0 h 6858000"/>
              <a:gd name="connsiteX0" fmla="*/ 1229143 w 7283821"/>
              <a:gd name="connsiteY0" fmla="*/ 0 h 6858000"/>
              <a:gd name="connsiteX1" fmla="*/ 7273311 w 7283821"/>
              <a:gd name="connsiteY1" fmla="*/ 0 h 6858000"/>
              <a:gd name="connsiteX2" fmla="*/ 7283821 w 7283821"/>
              <a:gd name="connsiteY2" fmla="*/ 6858000 h 6858000"/>
              <a:gd name="connsiteX3" fmla="*/ 953973 w 7283821"/>
              <a:gd name="connsiteY3" fmla="*/ 6858000 h 6858000"/>
              <a:gd name="connsiteX4" fmla="*/ 863309 w 7283821"/>
              <a:gd name="connsiteY4" fmla="*/ 6716578 h 6858000"/>
              <a:gd name="connsiteX5" fmla="*/ 0 w 7283821"/>
              <a:gd name="connsiteY5" fmla="*/ 3624454 h 6858000"/>
              <a:gd name="connsiteX6" fmla="*/ 1184671 w 7283821"/>
              <a:gd name="connsiteY6" fmla="*/ 56591 h 6858000"/>
              <a:gd name="connsiteX7" fmla="*/ 1229143 w 7283821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3821" h="6858000">
                <a:moveTo>
                  <a:pt x="1229143" y="0"/>
                </a:moveTo>
                <a:lnTo>
                  <a:pt x="7273311" y="0"/>
                </a:lnTo>
                <a:cubicBezTo>
                  <a:pt x="7280318" y="2286000"/>
                  <a:pt x="7276814" y="4572000"/>
                  <a:pt x="7283821" y="6858000"/>
                </a:cubicBezTo>
                <a:lnTo>
                  <a:pt x="953973" y="6858000"/>
                </a:lnTo>
                <a:lnTo>
                  <a:pt x="863309" y="6716578"/>
                </a:lnTo>
                <a:cubicBezTo>
                  <a:pt x="315475" y="5814964"/>
                  <a:pt x="0" y="4756550"/>
                  <a:pt x="0" y="3624454"/>
                </a:cubicBezTo>
                <a:cubicBezTo>
                  <a:pt x="0" y="2286522"/>
                  <a:pt x="440622" y="1051503"/>
                  <a:pt x="1184671" y="56591"/>
                </a:cubicBezTo>
                <a:lnTo>
                  <a:pt x="1229143" y="0"/>
                </a:lnTo>
                <a:close/>
              </a:path>
            </a:pathLst>
          </a:custGeom>
          <a:solidFill>
            <a:srgbClr val="006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 dirty="0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F56CDB7-482D-6641-AF97-F53F4549B75A}"/>
              </a:ext>
            </a:extLst>
          </p:cNvPr>
          <p:cNvSpPr txBox="1">
            <a:spLocks/>
          </p:cNvSpPr>
          <p:nvPr userDrawn="1"/>
        </p:nvSpPr>
        <p:spPr>
          <a:xfrm>
            <a:off x="839788" y="847899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b="1" i="0" dirty="0">
              <a:latin typeface="Work Sans Bold Roman" pitchFamily="2" charset="77"/>
            </a:endParaRP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BB5363A8-6CB0-8D4B-8537-83F007B46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8773" y="2268421"/>
            <a:ext cx="4448945" cy="2387600"/>
          </a:xfrm>
        </p:spPr>
        <p:txBody>
          <a:bodyPr anchor="ctr" anchorCtr="0">
            <a:noAutofit/>
          </a:bodyPr>
          <a:lstStyle>
            <a:lvl1pPr algn="ctr">
              <a:defRPr sz="4800" b="1" i="0">
                <a:solidFill>
                  <a:schemeClr val="tx1"/>
                </a:solidFill>
                <a:latin typeface="Work Sans Bold Roman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6" name="Platshållare för text 3">
            <a:extLst>
              <a:ext uri="{FF2B5EF4-FFF2-40B4-BE49-F238E27FC236}">
                <a16:creationId xmlns:a16="http://schemas.microsoft.com/office/drawing/2014/main" id="{7912939E-BF94-0741-88CA-0ED803E48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8099"/>
            <a:ext cx="3932237" cy="307851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7" name="Platshållare för text 3">
            <a:extLst>
              <a:ext uri="{FF2B5EF4-FFF2-40B4-BE49-F238E27FC236}">
                <a16:creationId xmlns:a16="http://schemas.microsoft.com/office/drawing/2014/main" id="{98E69BE7-B3C2-AF47-8BC8-0DBB57A6BCC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7" y="908840"/>
            <a:ext cx="3932237" cy="1539259"/>
          </a:xfrm>
        </p:spPr>
        <p:txBody>
          <a:bodyPr anchor="b" anchorCtr="0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48920FC-09B3-AE47-AA4D-6558711AB9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D3FAADE-64DA-AA4F-8716-E6E791EE04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918" y="5744093"/>
            <a:ext cx="892800" cy="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35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A80C752-FA2B-B44E-A9F4-2197625E06E4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F78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CCD33F61-E13C-B647-B02B-5B1EAB176B67}"/>
              </a:ext>
            </a:extLst>
          </p:cNvPr>
          <p:cNvSpPr/>
          <p:nvPr userDrawn="1"/>
        </p:nvSpPr>
        <p:spPr>
          <a:xfrm>
            <a:off x="3251200" y="630197"/>
            <a:ext cx="5689600" cy="5689600"/>
          </a:xfrm>
          <a:prstGeom prst="ellipse">
            <a:avLst/>
          </a:prstGeom>
          <a:solidFill>
            <a:srgbClr val="006F78">
              <a:alpha val="7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6ECC0A-B7A8-435B-8A16-9F118B19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953" y="2281197"/>
            <a:ext cx="5398093" cy="2387600"/>
          </a:xfrm>
        </p:spPr>
        <p:txBody>
          <a:bodyPr anchor="ctr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F0A0358-85BD-334A-8375-D834DC742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18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A80C752-FA2B-B44E-A9F4-2197625E06E4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2702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CCD33F61-E13C-B647-B02B-5B1EAB176B67}"/>
              </a:ext>
            </a:extLst>
          </p:cNvPr>
          <p:cNvSpPr/>
          <p:nvPr userDrawn="1"/>
        </p:nvSpPr>
        <p:spPr>
          <a:xfrm>
            <a:off x="3251200" y="630197"/>
            <a:ext cx="5689600" cy="5689600"/>
          </a:xfrm>
          <a:prstGeom prst="ellipse">
            <a:avLst/>
          </a:prstGeom>
          <a:solidFill>
            <a:srgbClr val="E27024">
              <a:alpha val="7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6ECC0A-B7A8-435B-8A16-9F118B19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953" y="2281197"/>
            <a:ext cx="5398093" cy="2387600"/>
          </a:xfrm>
        </p:spPr>
        <p:txBody>
          <a:bodyPr anchor="ctr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F0A0358-85BD-334A-8375-D834DC742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7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950AAD-A752-4AD2-83B0-05E97C19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48A3F6-5FA0-45EC-8D14-8A1754559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44270E8-B7B2-4F15-A7B2-4551A7D9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6EE260-E643-4505-8252-ED40FD48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835AA0-F386-427C-BEE3-C575D940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1346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A80C752-FA2B-B44E-A9F4-2197625E06E4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DA0B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CCD33F61-E13C-B647-B02B-5B1EAB176B67}"/>
              </a:ext>
            </a:extLst>
          </p:cNvPr>
          <p:cNvSpPr/>
          <p:nvPr userDrawn="1"/>
        </p:nvSpPr>
        <p:spPr>
          <a:xfrm>
            <a:off x="3251200" y="630197"/>
            <a:ext cx="5689600" cy="5689600"/>
          </a:xfrm>
          <a:prstGeom prst="ellipse">
            <a:avLst/>
          </a:prstGeom>
          <a:solidFill>
            <a:schemeClr val="accent2">
              <a:alpha val="7960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6ECC0A-B7A8-435B-8A16-9F118B19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953" y="2281197"/>
            <a:ext cx="5398093" cy="2387600"/>
          </a:xfrm>
        </p:spPr>
        <p:txBody>
          <a:bodyPr anchor="ctr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2E2A7B3-4730-354E-A571-559EEF895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16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A80C752-FA2B-B44E-A9F4-2197625E06E4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CCD33F61-E13C-B647-B02B-5B1EAB176B67}"/>
              </a:ext>
            </a:extLst>
          </p:cNvPr>
          <p:cNvSpPr/>
          <p:nvPr userDrawn="1"/>
        </p:nvSpPr>
        <p:spPr>
          <a:xfrm>
            <a:off x="3251200" y="630197"/>
            <a:ext cx="5689600" cy="5689600"/>
          </a:xfrm>
          <a:prstGeom prst="ellipse">
            <a:avLst/>
          </a:prstGeom>
          <a:solidFill>
            <a:schemeClr val="accent3">
              <a:alpha val="7960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6ECC0A-B7A8-435B-8A16-9F118B19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953" y="2281197"/>
            <a:ext cx="5398093" cy="2387600"/>
          </a:xfrm>
        </p:spPr>
        <p:txBody>
          <a:bodyPr anchor="ctr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D863F94-3A46-6544-A40B-7A0CE7A777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3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EA140EE-A257-4A04-8DA3-C7ADB8E1211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0AC2633D-B76C-4618-81CA-0D6CBBCF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99" y="2209345"/>
            <a:ext cx="5003801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9C06A5C4-C1A9-4EC5-8AB0-A144E13F7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4099" y="3741055"/>
            <a:ext cx="4991102" cy="1972946"/>
          </a:xfr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AB0426D2-AED4-4F55-A99C-22CAB32BAA3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2885" y="1332867"/>
            <a:ext cx="2347686" cy="1178104"/>
          </a:xfr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E4388CA9-1970-4A98-BF54-8E61D7979A3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687666" y="4489587"/>
            <a:ext cx="2347686" cy="1178104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CBA5D5AE-90A0-F84E-8516-623F5B2BE8A0}"/>
              </a:ext>
            </a:extLst>
          </p:cNvPr>
          <p:cNvSpPr/>
          <p:nvPr userDrawn="1"/>
        </p:nvSpPr>
        <p:spPr>
          <a:xfrm>
            <a:off x="7851934" y="332922"/>
            <a:ext cx="3305060" cy="33050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F3D96504-6267-4342-A145-0E86AC076A93}"/>
              </a:ext>
            </a:extLst>
          </p:cNvPr>
          <p:cNvSpPr/>
          <p:nvPr userDrawn="1"/>
        </p:nvSpPr>
        <p:spPr>
          <a:xfrm>
            <a:off x="3606797" y="1106372"/>
            <a:ext cx="4991103" cy="4991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566C5C76-63F4-0B47-97B1-237A355768A1}"/>
              </a:ext>
            </a:extLst>
          </p:cNvPr>
          <p:cNvSpPr/>
          <p:nvPr userDrawn="1"/>
        </p:nvSpPr>
        <p:spPr>
          <a:xfrm>
            <a:off x="1208979" y="3426109"/>
            <a:ext cx="3305060" cy="33050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40A5989-A9E0-6C48-8B43-BFE11A3DAC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83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EA140EE-A257-4A04-8DA3-C7ADB8E1211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0AC2633D-B76C-4618-81CA-0D6CBBCF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99" y="2209345"/>
            <a:ext cx="5003801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9C06A5C4-C1A9-4EC5-8AB0-A144E13F7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4099" y="3741055"/>
            <a:ext cx="4991102" cy="1972946"/>
          </a:xfr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AB0426D2-AED4-4F55-A99C-22CAB32BAA3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2885" y="1332867"/>
            <a:ext cx="2347686" cy="1178104"/>
          </a:xfr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E4388CA9-1970-4A98-BF54-8E61D7979A3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687666" y="4489587"/>
            <a:ext cx="2347686" cy="1178104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CBA5D5AE-90A0-F84E-8516-623F5B2BE8A0}"/>
              </a:ext>
            </a:extLst>
          </p:cNvPr>
          <p:cNvSpPr/>
          <p:nvPr userDrawn="1"/>
        </p:nvSpPr>
        <p:spPr>
          <a:xfrm>
            <a:off x="7851934" y="332922"/>
            <a:ext cx="3305060" cy="33050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F3D96504-6267-4342-A145-0E86AC076A93}"/>
              </a:ext>
            </a:extLst>
          </p:cNvPr>
          <p:cNvSpPr/>
          <p:nvPr userDrawn="1"/>
        </p:nvSpPr>
        <p:spPr>
          <a:xfrm>
            <a:off x="3606797" y="1106372"/>
            <a:ext cx="4991103" cy="4991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566C5C76-63F4-0B47-97B1-237A355768A1}"/>
              </a:ext>
            </a:extLst>
          </p:cNvPr>
          <p:cNvSpPr/>
          <p:nvPr userDrawn="1"/>
        </p:nvSpPr>
        <p:spPr>
          <a:xfrm>
            <a:off x="1208979" y="3426109"/>
            <a:ext cx="3305060" cy="33050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7B175449-43BF-3A46-A964-8997186BA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50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EA140EE-A257-4A04-8DA3-C7ADB8E1211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0AC2633D-B76C-4618-81CA-0D6CBBCF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99" y="2209345"/>
            <a:ext cx="5003801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9C06A5C4-C1A9-4EC5-8AB0-A144E13F7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4099" y="3741055"/>
            <a:ext cx="4991102" cy="1972946"/>
          </a:xfr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AB0426D2-AED4-4F55-A99C-22CAB32BAA3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2885" y="1332867"/>
            <a:ext cx="2347686" cy="1178104"/>
          </a:xfr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E4388CA9-1970-4A98-BF54-8E61D7979A3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687666" y="4489587"/>
            <a:ext cx="2347686" cy="1178104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CBA5D5AE-90A0-F84E-8516-623F5B2BE8A0}"/>
              </a:ext>
            </a:extLst>
          </p:cNvPr>
          <p:cNvSpPr/>
          <p:nvPr userDrawn="1"/>
        </p:nvSpPr>
        <p:spPr>
          <a:xfrm>
            <a:off x="7851934" y="332922"/>
            <a:ext cx="3305060" cy="33050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F3D96504-6267-4342-A145-0E86AC076A93}"/>
              </a:ext>
            </a:extLst>
          </p:cNvPr>
          <p:cNvSpPr/>
          <p:nvPr userDrawn="1"/>
        </p:nvSpPr>
        <p:spPr>
          <a:xfrm>
            <a:off x="3606797" y="1106372"/>
            <a:ext cx="4991103" cy="4991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566C5C76-63F4-0B47-97B1-237A355768A1}"/>
              </a:ext>
            </a:extLst>
          </p:cNvPr>
          <p:cNvSpPr/>
          <p:nvPr userDrawn="1"/>
        </p:nvSpPr>
        <p:spPr>
          <a:xfrm>
            <a:off x="1208979" y="3426109"/>
            <a:ext cx="3305060" cy="33050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E02D98BA-1836-AF4E-9529-F07FDF913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2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EA140EE-A257-4A04-8DA3-C7ADB8E1211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0AC2633D-B76C-4618-81CA-0D6CBBCF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99" y="2209345"/>
            <a:ext cx="5003801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9C06A5C4-C1A9-4EC5-8AB0-A144E13F7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4099" y="3741055"/>
            <a:ext cx="4991102" cy="1972946"/>
          </a:xfr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AB0426D2-AED4-4F55-A99C-22CAB32BAA3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2885" y="1332867"/>
            <a:ext cx="2347686" cy="1178104"/>
          </a:xfr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E4388CA9-1970-4A98-BF54-8E61D7979A3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687666" y="4489587"/>
            <a:ext cx="2347686" cy="1178104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CBA5D5AE-90A0-F84E-8516-623F5B2BE8A0}"/>
              </a:ext>
            </a:extLst>
          </p:cNvPr>
          <p:cNvSpPr/>
          <p:nvPr userDrawn="1"/>
        </p:nvSpPr>
        <p:spPr>
          <a:xfrm>
            <a:off x="7851934" y="332922"/>
            <a:ext cx="3305060" cy="33050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F3D96504-6267-4342-A145-0E86AC076A93}"/>
              </a:ext>
            </a:extLst>
          </p:cNvPr>
          <p:cNvSpPr/>
          <p:nvPr userDrawn="1"/>
        </p:nvSpPr>
        <p:spPr>
          <a:xfrm>
            <a:off x="3606797" y="1106372"/>
            <a:ext cx="4991103" cy="4991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566C5C76-63F4-0B47-97B1-237A355768A1}"/>
              </a:ext>
            </a:extLst>
          </p:cNvPr>
          <p:cNvSpPr/>
          <p:nvPr userDrawn="1"/>
        </p:nvSpPr>
        <p:spPr>
          <a:xfrm>
            <a:off x="1208979" y="3426109"/>
            <a:ext cx="3305060" cy="33050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685124C-6426-DC4E-9EA6-8FE3B2E0F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32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83B45B57-DAAF-224C-AE03-873E00FC53CC}"/>
              </a:ext>
            </a:extLst>
          </p:cNvPr>
          <p:cNvSpPr/>
          <p:nvPr userDrawn="1"/>
        </p:nvSpPr>
        <p:spPr>
          <a:xfrm>
            <a:off x="2733805" y="630197"/>
            <a:ext cx="6096000" cy="609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0A3079CD-E7A4-440B-B0A1-8B574EED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254" y="2325459"/>
            <a:ext cx="5003801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F19578D-BC4B-4F58-A2A6-D5C688E6B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6254" y="3723964"/>
            <a:ext cx="4991102" cy="1972946"/>
          </a:xfrm>
        </p:spPr>
        <p:txBody>
          <a:bodyPr/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B692F4C-1B89-2249-AE6D-F189601D4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918" y="5744093"/>
            <a:ext cx="892800" cy="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63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7125C1D-C658-354B-B1F4-CADA0C701EF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569371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83B45B57-DAAF-224C-AE03-873E00FC53CC}"/>
              </a:ext>
            </a:extLst>
          </p:cNvPr>
          <p:cNvSpPr/>
          <p:nvPr userDrawn="1"/>
        </p:nvSpPr>
        <p:spPr>
          <a:xfrm>
            <a:off x="2733805" y="630197"/>
            <a:ext cx="6096000" cy="609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0A3079CD-E7A4-440B-B0A1-8B574EED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254" y="2325459"/>
            <a:ext cx="5003801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F19578D-BC4B-4F58-A2A6-D5C688E6B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6254" y="3723964"/>
            <a:ext cx="4991102" cy="1972946"/>
          </a:xfrm>
        </p:spPr>
        <p:txBody>
          <a:bodyPr/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14262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7125C1D-C658-354B-B1F4-CADA0C701EF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569371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83B45B57-DAAF-224C-AE03-873E00FC53CC}"/>
              </a:ext>
            </a:extLst>
          </p:cNvPr>
          <p:cNvSpPr/>
          <p:nvPr userDrawn="1"/>
        </p:nvSpPr>
        <p:spPr>
          <a:xfrm>
            <a:off x="2733805" y="630197"/>
            <a:ext cx="6096000" cy="6096000"/>
          </a:xfrm>
          <a:prstGeom prst="ellipse">
            <a:avLst/>
          </a:prstGeom>
          <a:solidFill>
            <a:srgbClr val="006F7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0A3079CD-E7A4-440B-B0A1-8B574EED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254" y="2325459"/>
            <a:ext cx="5003801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F19578D-BC4B-4F58-A2A6-D5C688E6B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6254" y="3723964"/>
            <a:ext cx="4991102" cy="1972946"/>
          </a:xfrm>
        </p:spPr>
        <p:txBody>
          <a:bodyPr/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57745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83B45B57-DAAF-224C-AE03-873E00FC53CC}"/>
              </a:ext>
            </a:extLst>
          </p:cNvPr>
          <p:cNvSpPr/>
          <p:nvPr userDrawn="1"/>
        </p:nvSpPr>
        <p:spPr>
          <a:xfrm>
            <a:off x="2733805" y="630197"/>
            <a:ext cx="6096000" cy="60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0A3079CD-E7A4-440B-B0A1-8B574EED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254" y="2325459"/>
            <a:ext cx="5003801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F19578D-BC4B-4F58-A2A6-D5C688E6B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6254" y="3723964"/>
            <a:ext cx="4991102" cy="1972946"/>
          </a:xfrm>
        </p:spPr>
        <p:txBody>
          <a:bodyPr/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FD53B27-15EE-0145-B393-288B2CBDE0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918" y="5744093"/>
            <a:ext cx="892800" cy="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7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57AFD-24B3-44B5-AD87-8CCA28F5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D19452-47C6-4976-8B8E-86C083AD2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4975"/>
            <a:ext cx="5181600" cy="4011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C576B1-5168-443B-8E70-0E062C8B9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4975"/>
            <a:ext cx="5181600" cy="40119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549C9E5-FA6C-47BD-BFE8-B9BA60D5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896EA87-D2E7-48E9-BDFA-F1462891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4AC3EC8-6347-42EE-B894-C939EA79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9873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83B45B57-DAAF-224C-AE03-873E00FC53CC}"/>
              </a:ext>
            </a:extLst>
          </p:cNvPr>
          <p:cNvSpPr/>
          <p:nvPr userDrawn="1"/>
        </p:nvSpPr>
        <p:spPr>
          <a:xfrm>
            <a:off x="2733805" y="630197"/>
            <a:ext cx="6096000" cy="609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0A3079CD-E7A4-440B-B0A1-8B574EED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254" y="2325459"/>
            <a:ext cx="5003801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F19578D-BC4B-4F58-A2A6-D5C688E6B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6254" y="3723964"/>
            <a:ext cx="4991102" cy="1972946"/>
          </a:xfrm>
        </p:spPr>
        <p:txBody>
          <a:bodyPr/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D9466E0-1492-D846-8541-253455547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918" y="5744093"/>
            <a:ext cx="892800" cy="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1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83B45B57-DAAF-224C-AE03-873E00FC53CC}"/>
              </a:ext>
            </a:extLst>
          </p:cNvPr>
          <p:cNvSpPr/>
          <p:nvPr userDrawn="1"/>
        </p:nvSpPr>
        <p:spPr>
          <a:xfrm>
            <a:off x="2733805" y="630197"/>
            <a:ext cx="6096000" cy="609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0A3079CD-E7A4-440B-B0A1-8B574EED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254" y="2325459"/>
            <a:ext cx="5003801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F19578D-BC4B-4F58-A2A6-D5C688E6B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6254" y="3723964"/>
            <a:ext cx="4991102" cy="1972946"/>
          </a:xfrm>
        </p:spPr>
        <p:txBody>
          <a:bodyPr/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2257284-EC0F-8046-95D2-C6675D5987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918" y="5744093"/>
            <a:ext cx="892800" cy="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62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 noChangeAspect="1"/>
          </p:cNvSpPr>
          <p:nvPr>
            <p:ph type="title"/>
          </p:nvPr>
        </p:nvSpPr>
        <p:spPr/>
        <p:txBody>
          <a:bodyPr/>
          <a:lstStyle>
            <a:lvl1pPr>
              <a:defRPr sz="3733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 noChangeAspect="1"/>
          </p:cNvSpPr>
          <p:nvPr>
            <p:ph idx="1" hasCustomPrompt="1"/>
          </p:nvPr>
        </p:nvSpPr>
        <p:spPr>
          <a:xfrm>
            <a:off x="921488" y="1600202"/>
            <a:ext cx="10349025" cy="4351020"/>
          </a:xfrm>
        </p:spPr>
        <p:txBody>
          <a:bodyPr/>
          <a:lstStyle>
            <a:lvl1pPr>
              <a:defRPr sz="2667"/>
            </a:lvl1pPr>
            <a:lvl2pPr marL="1219170" indent="-609585">
              <a:buFont typeface="Arial" panose="020B0604020202020204" pitchFamily="34" charset="0"/>
              <a:buChar char="‒"/>
              <a:defRPr sz="2400"/>
            </a:lvl2pPr>
          </a:lstStyle>
          <a:p>
            <a:pPr lvl="0"/>
            <a:r>
              <a:rPr lang="sv-SE" altLang="sv-SE"/>
              <a:t>Nivå ett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  <a:p>
            <a:pPr lvl="0"/>
            <a:r>
              <a:rPr lang="sv-SE" altLang="sv-SE"/>
              <a:t>Nivå ett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445197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44B7F42-B6D0-4133-98BC-13A4A29D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09C009-F444-496B-AA18-DD551083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4816CCC-35B6-413F-BAE0-1291140F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Platshållare för rubrik 1">
            <a:extLst>
              <a:ext uri="{FF2B5EF4-FFF2-40B4-BE49-F238E27FC236}">
                <a16:creationId xmlns:a16="http://schemas.microsoft.com/office/drawing/2014/main" id="{0F567891-F282-41E2-B8B9-6714A9097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906"/>
            <a:ext cx="10515600" cy="1051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276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65A354-AF6B-4909-864A-5A4CDF28B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3EB80F-3B6F-44B3-9B80-CE295B566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1CF973-8F5F-4402-9B1F-9E6CA62B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BDAF01-FFE9-4F8D-8424-54B66D3F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867B66-297E-4F19-B141-5EC7E30B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522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ihandsfigur 49">
            <a:extLst>
              <a:ext uri="{FF2B5EF4-FFF2-40B4-BE49-F238E27FC236}">
                <a16:creationId xmlns:a16="http://schemas.microsoft.com/office/drawing/2014/main" id="{43C9F5AD-840B-B54B-B69A-BDEF106D95F9}"/>
              </a:ext>
            </a:extLst>
          </p:cNvPr>
          <p:cNvSpPr/>
          <p:nvPr userDrawn="1"/>
        </p:nvSpPr>
        <p:spPr>
          <a:xfrm>
            <a:off x="4913434" y="0"/>
            <a:ext cx="7283821" cy="6858000"/>
          </a:xfrm>
          <a:custGeom>
            <a:avLst/>
            <a:gdLst>
              <a:gd name="connsiteX0" fmla="*/ 1229143 w 1955076"/>
              <a:gd name="connsiteY0" fmla="*/ 0 h 6858000"/>
              <a:gd name="connsiteX1" fmla="*/ 1955076 w 1955076"/>
              <a:gd name="connsiteY1" fmla="*/ 0 h 6858000"/>
              <a:gd name="connsiteX2" fmla="*/ 1955076 w 1955076"/>
              <a:gd name="connsiteY2" fmla="*/ 6858000 h 6858000"/>
              <a:gd name="connsiteX3" fmla="*/ 953973 w 1955076"/>
              <a:gd name="connsiteY3" fmla="*/ 6858000 h 6858000"/>
              <a:gd name="connsiteX4" fmla="*/ 863309 w 1955076"/>
              <a:gd name="connsiteY4" fmla="*/ 6716578 h 6858000"/>
              <a:gd name="connsiteX5" fmla="*/ 0 w 1955076"/>
              <a:gd name="connsiteY5" fmla="*/ 3624454 h 6858000"/>
              <a:gd name="connsiteX6" fmla="*/ 1184671 w 1955076"/>
              <a:gd name="connsiteY6" fmla="*/ 56591 h 6858000"/>
              <a:gd name="connsiteX0" fmla="*/ 1229143 w 5843904"/>
              <a:gd name="connsiteY0" fmla="*/ 0 h 6858000"/>
              <a:gd name="connsiteX1" fmla="*/ 5843904 w 5843904"/>
              <a:gd name="connsiteY1" fmla="*/ 0 h 6858000"/>
              <a:gd name="connsiteX2" fmla="*/ 1955076 w 5843904"/>
              <a:gd name="connsiteY2" fmla="*/ 6858000 h 6858000"/>
              <a:gd name="connsiteX3" fmla="*/ 953973 w 5843904"/>
              <a:gd name="connsiteY3" fmla="*/ 6858000 h 6858000"/>
              <a:gd name="connsiteX4" fmla="*/ 863309 w 5843904"/>
              <a:gd name="connsiteY4" fmla="*/ 6716578 h 6858000"/>
              <a:gd name="connsiteX5" fmla="*/ 0 w 5843904"/>
              <a:gd name="connsiteY5" fmla="*/ 3624454 h 6858000"/>
              <a:gd name="connsiteX6" fmla="*/ 1184671 w 5843904"/>
              <a:gd name="connsiteY6" fmla="*/ 56591 h 6858000"/>
              <a:gd name="connsiteX7" fmla="*/ 1229143 w 5843904"/>
              <a:gd name="connsiteY7" fmla="*/ 0 h 6858000"/>
              <a:gd name="connsiteX0" fmla="*/ 1229143 w 7273311"/>
              <a:gd name="connsiteY0" fmla="*/ 0 h 6858000"/>
              <a:gd name="connsiteX1" fmla="*/ 7273311 w 7273311"/>
              <a:gd name="connsiteY1" fmla="*/ 0 h 6858000"/>
              <a:gd name="connsiteX2" fmla="*/ 1955076 w 7273311"/>
              <a:gd name="connsiteY2" fmla="*/ 6858000 h 6858000"/>
              <a:gd name="connsiteX3" fmla="*/ 953973 w 7273311"/>
              <a:gd name="connsiteY3" fmla="*/ 6858000 h 6858000"/>
              <a:gd name="connsiteX4" fmla="*/ 863309 w 7273311"/>
              <a:gd name="connsiteY4" fmla="*/ 6716578 h 6858000"/>
              <a:gd name="connsiteX5" fmla="*/ 0 w 7273311"/>
              <a:gd name="connsiteY5" fmla="*/ 3624454 h 6858000"/>
              <a:gd name="connsiteX6" fmla="*/ 1184671 w 7273311"/>
              <a:gd name="connsiteY6" fmla="*/ 56591 h 6858000"/>
              <a:gd name="connsiteX7" fmla="*/ 1229143 w 7273311"/>
              <a:gd name="connsiteY7" fmla="*/ 0 h 6858000"/>
              <a:gd name="connsiteX0" fmla="*/ 1229143 w 7294331"/>
              <a:gd name="connsiteY0" fmla="*/ 0 h 6858000"/>
              <a:gd name="connsiteX1" fmla="*/ 7273311 w 7294331"/>
              <a:gd name="connsiteY1" fmla="*/ 0 h 6858000"/>
              <a:gd name="connsiteX2" fmla="*/ 7294331 w 7294331"/>
              <a:gd name="connsiteY2" fmla="*/ 6858000 h 6858000"/>
              <a:gd name="connsiteX3" fmla="*/ 953973 w 7294331"/>
              <a:gd name="connsiteY3" fmla="*/ 6858000 h 6858000"/>
              <a:gd name="connsiteX4" fmla="*/ 863309 w 7294331"/>
              <a:gd name="connsiteY4" fmla="*/ 6716578 h 6858000"/>
              <a:gd name="connsiteX5" fmla="*/ 0 w 7294331"/>
              <a:gd name="connsiteY5" fmla="*/ 3624454 h 6858000"/>
              <a:gd name="connsiteX6" fmla="*/ 1184671 w 7294331"/>
              <a:gd name="connsiteY6" fmla="*/ 56591 h 6858000"/>
              <a:gd name="connsiteX7" fmla="*/ 1229143 w 7294331"/>
              <a:gd name="connsiteY7" fmla="*/ 0 h 6858000"/>
              <a:gd name="connsiteX0" fmla="*/ 1229143 w 7283821"/>
              <a:gd name="connsiteY0" fmla="*/ 0 h 6858000"/>
              <a:gd name="connsiteX1" fmla="*/ 7273311 w 7283821"/>
              <a:gd name="connsiteY1" fmla="*/ 0 h 6858000"/>
              <a:gd name="connsiteX2" fmla="*/ 7283821 w 7283821"/>
              <a:gd name="connsiteY2" fmla="*/ 6858000 h 6858000"/>
              <a:gd name="connsiteX3" fmla="*/ 953973 w 7283821"/>
              <a:gd name="connsiteY3" fmla="*/ 6858000 h 6858000"/>
              <a:gd name="connsiteX4" fmla="*/ 863309 w 7283821"/>
              <a:gd name="connsiteY4" fmla="*/ 6716578 h 6858000"/>
              <a:gd name="connsiteX5" fmla="*/ 0 w 7283821"/>
              <a:gd name="connsiteY5" fmla="*/ 3624454 h 6858000"/>
              <a:gd name="connsiteX6" fmla="*/ 1184671 w 7283821"/>
              <a:gd name="connsiteY6" fmla="*/ 56591 h 6858000"/>
              <a:gd name="connsiteX7" fmla="*/ 1229143 w 7283821"/>
              <a:gd name="connsiteY7" fmla="*/ 0 h 6858000"/>
              <a:gd name="connsiteX0" fmla="*/ 1229143 w 7283821"/>
              <a:gd name="connsiteY0" fmla="*/ 0 h 6858000"/>
              <a:gd name="connsiteX1" fmla="*/ 7273311 w 7283821"/>
              <a:gd name="connsiteY1" fmla="*/ 0 h 6858000"/>
              <a:gd name="connsiteX2" fmla="*/ 7283821 w 7283821"/>
              <a:gd name="connsiteY2" fmla="*/ 6858000 h 6858000"/>
              <a:gd name="connsiteX3" fmla="*/ 953973 w 7283821"/>
              <a:gd name="connsiteY3" fmla="*/ 6858000 h 6858000"/>
              <a:gd name="connsiteX4" fmla="*/ 863309 w 7283821"/>
              <a:gd name="connsiteY4" fmla="*/ 6716578 h 6858000"/>
              <a:gd name="connsiteX5" fmla="*/ 0 w 7283821"/>
              <a:gd name="connsiteY5" fmla="*/ 3624454 h 6858000"/>
              <a:gd name="connsiteX6" fmla="*/ 1184671 w 7283821"/>
              <a:gd name="connsiteY6" fmla="*/ 56591 h 6858000"/>
              <a:gd name="connsiteX7" fmla="*/ 1229143 w 7283821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3821" h="6858000">
                <a:moveTo>
                  <a:pt x="1229143" y="0"/>
                </a:moveTo>
                <a:lnTo>
                  <a:pt x="7273311" y="0"/>
                </a:lnTo>
                <a:cubicBezTo>
                  <a:pt x="7280318" y="2286000"/>
                  <a:pt x="7276814" y="4572000"/>
                  <a:pt x="7283821" y="6858000"/>
                </a:cubicBezTo>
                <a:lnTo>
                  <a:pt x="953973" y="6858000"/>
                </a:lnTo>
                <a:lnTo>
                  <a:pt x="863309" y="6716578"/>
                </a:lnTo>
                <a:cubicBezTo>
                  <a:pt x="315475" y="5814964"/>
                  <a:pt x="0" y="4756550"/>
                  <a:pt x="0" y="3624454"/>
                </a:cubicBezTo>
                <a:cubicBezTo>
                  <a:pt x="0" y="2286522"/>
                  <a:pt x="440622" y="1051503"/>
                  <a:pt x="1184671" y="56591"/>
                </a:cubicBezTo>
                <a:lnTo>
                  <a:pt x="1229143" y="0"/>
                </a:lnTo>
                <a:close/>
              </a:path>
            </a:pathLst>
          </a:custGeom>
          <a:solidFill>
            <a:srgbClr val="006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F56CDB7-482D-6641-AF97-F53F4549B75A}"/>
              </a:ext>
            </a:extLst>
          </p:cNvPr>
          <p:cNvSpPr txBox="1">
            <a:spLocks/>
          </p:cNvSpPr>
          <p:nvPr userDrawn="1"/>
        </p:nvSpPr>
        <p:spPr>
          <a:xfrm>
            <a:off x="839788" y="847899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b="1" i="0">
              <a:latin typeface="Work Sans Bold Roman" pitchFamily="2" charset="77"/>
            </a:endParaRP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BB5363A8-6CB0-8D4B-8537-83F007B46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154" y="2268421"/>
            <a:ext cx="4448945" cy="2387600"/>
          </a:xfrm>
        </p:spPr>
        <p:txBody>
          <a:bodyPr anchor="ctr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6" name="Platshållare för text 3">
            <a:extLst>
              <a:ext uri="{FF2B5EF4-FFF2-40B4-BE49-F238E27FC236}">
                <a16:creationId xmlns:a16="http://schemas.microsoft.com/office/drawing/2014/main" id="{7912939E-BF94-0741-88CA-0ED803E48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8099"/>
            <a:ext cx="3932237" cy="3078518"/>
          </a:xfrm>
        </p:spPr>
        <p:txBody>
          <a:bodyPr/>
          <a:lstStyle>
            <a:lvl1pPr marL="0" indent="0">
              <a:buNone/>
              <a:defRPr sz="1600" b="0" i="0"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7" name="Platshållare för text 3">
            <a:extLst>
              <a:ext uri="{FF2B5EF4-FFF2-40B4-BE49-F238E27FC236}">
                <a16:creationId xmlns:a16="http://schemas.microsoft.com/office/drawing/2014/main" id="{98E69BE7-B3C2-AF47-8BC8-0DBB57A6BCC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7" y="908840"/>
            <a:ext cx="3932237" cy="1539259"/>
          </a:xfrm>
        </p:spPr>
        <p:txBody>
          <a:bodyPr anchor="b" anchorCtr="0"/>
          <a:lstStyle>
            <a:lvl1pPr marL="0" indent="0">
              <a:buNone/>
              <a:defRPr sz="3200" b="1" i="0"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48920FC-09B3-AE47-AA4D-6558711AB9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25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ihandsfigur 49">
            <a:extLst>
              <a:ext uri="{FF2B5EF4-FFF2-40B4-BE49-F238E27FC236}">
                <a16:creationId xmlns:a16="http://schemas.microsoft.com/office/drawing/2014/main" id="{43C9F5AD-840B-B54B-B69A-BDEF106D95F9}"/>
              </a:ext>
            </a:extLst>
          </p:cNvPr>
          <p:cNvSpPr/>
          <p:nvPr userDrawn="1"/>
        </p:nvSpPr>
        <p:spPr>
          <a:xfrm rot="10800000">
            <a:off x="0" y="0"/>
            <a:ext cx="7283821" cy="6858000"/>
          </a:xfrm>
          <a:custGeom>
            <a:avLst/>
            <a:gdLst>
              <a:gd name="connsiteX0" fmla="*/ 1229143 w 1955076"/>
              <a:gd name="connsiteY0" fmla="*/ 0 h 6858000"/>
              <a:gd name="connsiteX1" fmla="*/ 1955076 w 1955076"/>
              <a:gd name="connsiteY1" fmla="*/ 0 h 6858000"/>
              <a:gd name="connsiteX2" fmla="*/ 1955076 w 1955076"/>
              <a:gd name="connsiteY2" fmla="*/ 6858000 h 6858000"/>
              <a:gd name="connsiteX3" fmla="*/ 953973 w 1955076"/>
              <a:gd name="connsiteY3" fmla="*/ 6858000 h 6858000"/>
              <a:gd name="connsiteX4" fmla="*/ 863309 w 1955076"/>
              <a:gd name="connsiteY4" fmla="*/ 6716578 h 6858000"/>
              <a:gd name="connsiteX5" fmla="*/ 0 w 1955076"/>
              <a:gd name="connsiteY5" fmla="*/ 3624454 h 6858000"/>
              <a:gd name="connsiteX6" fmla="*/ 1184671 w 1955076"/>
              <a:gd name="connsiteY6" fmla="*/ 56591 h 6858000"/>
              <a:gd name="connsiteX0" fmla="*/ 1229143 w 5843904"/>
              <a:gd name="connsiteY0" fmla="*/ 0 h 6858000"/>
              <a:gd name="connsiteX1" fmla="*/ 5843904 w 5843904"/>
              <a:gd name="connsiteY1" fmla="*/ 0 h 6858000"/>
              <a:gd name="connsiteX2" fmla="*/ 1955076 w 5843904"/>
              <a:gd name="connsiteY2" fmla="*/ 6858000 h 6858000"/>
              <a:gd name="connsiteX3" fmla="*/ 953973 w 5843904"/>
              <a:gd name="connsiteY3" fmla="*/ 6858000 h 6858000"/>
              <a:gd name="connsiteX4" fmla="*/ 863309 w 5843904"/>
              <a:gd name="connsiteY4" fmla="*/ 6716578 h 6858000"/>
              <a:gd name="connsiteX5" fmla="*/ 0 w 5843904"/>
              <a:gd name="connsiteY5" fmla="*/ 3624454 h 6858000"/>
              <a:gd name="connsiteX6" fmla="*/ 1184671 w 5843904"/>
              <a:gd name="connsiteY6" fmla="*/ 56591 h 6858000"/>
              <a:gd name="connsiteX7" fmla="*/ 1229143 w 5843904"/>
              <a:gd name="connsiteY7" fmla="*/ 0 h 6858000"/>
              <a:gd name="connsiteX0" fmla="*/ 1229143 w 7273311"/>
              <a:gd name="connsiteY0" fmla="*/ 0 h 6858000"/>
              <a:gd name="connsiteX1" fmla="*/ 7273311 w 7273311"/>
              <a:gd name="connsiteY1" fmla="*/ 0 h 6858000"/>
              <a:gd name="connsiteX2" fmla="*/ 1955076 w 7273311"/>
              <a:gd name="connsiteY2" fmla="*/ 6858000 h 6858000"/>
              <a:gd name="connsiteX3" fmla="*/ 953973 w 7273311"/>
              <a:gd name="connsiteY3" fmla="*/ 6858000 h 6858000"/>
              <a:gd name="connsiteX4" fmla="*/ 863309 w 7273311"/>
              <a:gd name="connsiteY4" fmla="*/ 6716578 h 6858000"/>
              <a:gd name="connsiteX5" fmla="*/ 0 w 7273311"/>
              <a:gd name="connsiteY5" fmla="*/ 3624454 h 6858000"/>
              <a:gd name="connsiteX6" fmla="*/ 1184671 w 7273311"/>
              <a:gd name="connsiteY6" fmla="*/ 56591 h 6858000"/>
              <a:gd name="connsiteX7" fmla="*/ 1229143 w 7273311"/>
              <a:gd name="connsiteY7" fmla="*/ 0 h 6858000"/>
              <a:gd name="connsiteX0" fmla="*/ 1229143 w 7294331"/>
              <a:gd name="connsiteY0" fmla="*/ 0 h 6858000"/>
              <a:gd name="connsiteX1" fmla="*/ 7273311 w 7294331"/>
              <a:gd name="connsiteY1" fmla="*/ 0 h 6858000"/>
              <a:gd name="connsiteX2" fmla="*/ 7294331 w 7294331"/>
              <a:gd name="connsiteY2" fmla="*/ 6858000 h 6858000"/>
              <a:gd name="connsiteX3" fmla="*/ 953973 w 7294331"/>
              <a:gd name="connsiteY3" fmla="*/ 6858000 h 6858000"/>
              <a:gd name="connsiteX4" fmla="*/ 863309 w 7294331"/>
              <a:gd name="connsiteY4" fmla="*/ 6716578 h 6858000"/>
              <a:gd name="connsiteX5" fmla="*/ 0 w 7294331"/>
              <a:gd name="connsiteY5" fmla="*/ 3624454 h 6858000"/>
              <a:gd name="connsiteX6" fmla="*/ 1184671 w 7294331"/>
              <a:gd name="connsiteY6" fmla="*/ 56591 h 6858000"/>
              <a:gd name="connsiteX7" fmla="*/ 1229143 w 7294331"/>
              <a:gd name="connsiteY7" fmla="*/ 0 h 6858000"/>
              <a:gd name="connsiteX0" fmla="*/ 1229143 w 7283821"/>
              <a:gd name="connsiteY0" fmla="*/ 0 h 6858000"/>
              <a:gd name="connsiteX1" fmla="*/ 7273311 w 7283821"/>
              <a:gd name="connsiteY1" fmla="*/ 0 h 6858000"/>
              <a:gd name="connsiteX2" fmla="*/ 7283821 w 7283821"/>
              <a:gd name="connsiteY2" fmla="*/ 6858000 h 6858000"/>
              <a:gd name="connsiteX3" fmla="*/ 953973 w 7283821"/>
              <a:gd name="connsiteY3" fmla="*/ 6858000 h 6858000"/>
              <a:gd name="connsiteX4" fmla="*/ 863309 w 7283821"/>
              <a:gd name="connsiteY4" fmla="*/ 6716578 h 6858000"/>
              <a:gd name="connsiteX5" fmla="*/ 0 w 7283821"/>
              <a:gd name="connsiteY5" fmla="*/ 3624454 h 6858000"/>
              <a:gd name="connsiteX6" fmla="*/ 1184671 w 7283821"/>
              <a:gd name="connsiteY6" fmla="*/ 56591 h 6858000"/>
              <a:gd name="connsiteX7" fmla="*/ 1229143 w 7283821"/>
              <a:gd name="connsiteY7" fmla="*/ 0 h 6858000"/>
              <a:gd name="connsiteX0" fmla="*/ 1229143 w 7283821"/>
              <a:gd name="connsiteY0" fmla="*/ 0 h 6858000"/>
              <a:gd name="connsiteX1" fmla="*/ 7273311 w 7283821"/>
              <a:gd name="connsiteY1" fmla="*/ 0 h 6858000"/>
              <a:gd name="connsiteX2" fmla="*/ 7283821 w 7283821"/>
              <a:gd name="connsiteY2" fmla="*/ 6858000 h 6858000"/>
              <a:gd name="connsiteX3" fmla="*/ 953973 w 7283821"/>
              <a:gd name="connsiteY3" fmla="*/ 6858000 h 6858000"/>
              <a:gd name="connsiteX4" fmla="*/ 863309 w 7283821"/>
              <a:gd name="connsiteY4" fmla="*/ 6716578 h 6858000"/>
              <a:gd name="connsiteX5" fmla="*/ 0 w 7283821"/>
              <a:gd name="connsiteY5" fmla="*/ 3624454 h 6858000"/>
              <a:gd name="connsiteX6" fmla="*/ 1184671 w 7283821"/>
              <a:gd name="connsiteY6" fmla="*/ 56591 h 6858000"/>
              <a:gd name="connsiteX7" fmla="*/ 1229143 w 7283821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3821" h="6858000">
                <a:moveTo>
                  <a:pt x="1229143" y="0"/>
                </a:moveTo>
                <a:lnTo>
                  <a:pt x="7273311" y="0"/>
                </a:lnTo>
                <a:cubicBezTo>
                  <a:pt x="7280318" y="2286000"/>
                  <a:pt x="7276814" y="4572000"/>
                  <a:pt x="7283821" y="6858000"/>
                </a:cubicBezTo>
                <a:lnTo>
                  <a:pt x="953973" y="6858000"/>
                </a:lnTo>
                <a:lnTo>
                  <a:pt x="863309" y="6716578"/>
                </a:lnTo>
                <a:cubicBezTo>
                  <a:pt x="315475" y="5814964"/>
                  <a:pt x="0" y="4756550"/>
                  <a:pt x="0" y="3624454"/>
                </a:cubicBezTo>
                <a:cubicBezTo>
                  <a:pt x="0" y="2286522"/>
                  <a:pt x="440622" y="1051503"/>
                  <a:pt x="1184671" y="56591"/>
                </a:cubicBezTo>
                <a:lnTo>
                  <a:pt x="1229143" y="0"/>
                </a:lnTo>
                <a:close/>
              </a:path>
            </a:pathLst>
          </a:custGeom>
          <a:solidFill>
            <a:srgbClr val="006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F56CDB7-482D-6641-AF97-F53F4549B75A}"/>
              </a:ext>
            </a:extLst>
          </p:cNvPr>
          <p:cNvSpPr txBox="1">
            <a:spLocks/>
          </p:cNvSpPr>
          <p:nvPr userDrawn="1"/>
        </p:nvSpPr>
        <p:spPr>
          <a:xfrm>
            <a:off x="839788" y="847899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b="1" i="0">
              <a:latin typeface="Work Sans Bold Roman" pitchFamily="2" charset="77"/>
            </a:endParaRP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BB5363A8-6CB0-8D4B-8537-83F007B46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8773" y="2268421"/>
            <a:ext cx="4448945" cy="2387600"/>
          </a:xfrm>
        </p:spPr>
        <p:txBody>
          <a:bodyPr anchor="ctr" anchorCtr="0">
            <a:noAutofit/>
          </a:bodyPr>
          <a:lstStyle>
            <a:lvl1pPr algn="ctr">
              <a:defRPr sz="4800" b="1" i="0">
                <a:solidFill>
                  <a:schemeClr val="tx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6" name="Platshållare för text 3">
            <a:extLst>
              <a:ext uri="{FF2B5EF4-FFF2-40B4-BE49-F238E27FC236}">
                <a16:creationId xmlns:a16="http://schemas.microsoft.com/office/drawing/2014/main" id="{7912939E-BF94-0741-88CA-0ED803E48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8099"/>
            <a:ext cx="3932237" cy="307851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7" name="Platshållare för text 3">
            <a:extLst>
              <a:ext uri="{FF2B5EF4-FFF2-40B4-BE49-F238E27FC236}">
                <a16:creationId xmlns:a16="http://schemas.microsoft.com/office/drawing/2014/main" id="{98E69BE7-B3C2-AF47-8BC8-0DBB57A6BCC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7" y="908840"/>
            <a:ext cx="3932237" cy="1539259"/>
          </a:xfrm>
        </p:spPr>
        <p:txBody>
          <a:bodyPr anchor="b" anchorCtr="0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48920FC-09B3-AE47-AA4D-6558711AB9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D3FAADE-64DA-AA4F-8716-E6E791EE04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918" y="5744093"/>
            <a:ext cx="892800" cy="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52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ihandsfigur 49">
            <a:extLst>
              <a:ext uri="{FF2B5EF4-FFF2-40B4-BE49-F238E27FC236}">
                <a16:creationId xmlns:a16="http://schemas.microsoft.com/office/drawing/2014/main" id="{43C9F5AD-840B-B54B-B69A-BDEF106D95F9}"/>
              </a:ext>
            </a:extLst>
          </p:cNvPr>
          <p:cNvSpPr/>
          <p:nvPr userDrawn="1"/>
        </p:nvSpPr>
        <p:spPr>
          <a:xfrm rot="10800000">
            <a:off x="0" y="0"/>
            <a:ext cx="7283821" cy="6858000"/>
          </a:xfrm>
          <a:custGeom>
            <a:avLst/>
            <a:gdLst>
              <a:gd name="connsiteX0" fmla="*/ 1229143 w 1955076"/>
              <a:gd name="connsiteY0" fmla="*/ 0 h 6858000"/>
              <a:gd name="connsiteX1" fmla="*/ 1955076 w 1955076"/>
              <a:gd name="connsiteY1" fmla="*/ 0 h 6858000"/>
              <a:gd name="connsiteX2" fmla="*/ 1955076 w 1955076"/>
              <a:gd name="connsiteY2" fmla="*/ 6858000 h 6858000"/>
              <a:gd name="connsiteX3" fmla="*/ 953973 w 1955076"/>
              <a:gd name="connsiteY3" fmla="*/ 6858000 h 6858000"/>
              <a:gd name="connsiteX4" fmla="*/ 863309 w 1955076"/>
              <a:gd name="connsiteY4" fmla="*/ 6716578 h 6858000"/>
              <a:gd name="connsiteX5" fmla="*/ 0 w 1955076"/>
              <a:gd name="connsiteY5" fmla="*/ 3624454 h 6858000"/>
              <a:gd name="connsiteX6" fmla="*/ 1184671 w 1955076"/>
              <a:gd name="connsiteY6" fmla="*/ 56591 h 6858000"/>
              <a:gd name="connsiteX0" fmla="*/ 1229143 w 5843904"/>
              <a:gd name="connsiteY0" fmla="*/ 0 h 6858000"/>
              <a:gd name="connsiteX1" fmla="*/ 5843904 w 5843904"/>
              <a:gd name="connsiteY1" fmla="*/ 0 h 6858000"/>
              <a:gd name="connsiteX2" fmla="*/ 1955076 w 5843904"/>
              <a:gd name="connsiteY2" fmla="*/ 6858000 h 6858000"/>
              <a:gd name="connsiteX3" fmla="*/ 953973 w 5843904"/>
              <a:gd name="connsiteY3" fmla="*/ 6858000 h 6858000"/>
              <a:gd name="connsiteX4" fmla="*/ 863309 w 5843904"/>
              <a:gd name="connsiteY4" fmla="*/ 6716578 h 6858000"/>
              <a:gd name="connsiteX5" fmla="*/ 0 w 5843904"/>
              <a:gd name="connsiteY5" fmla="*/ 3624454 h 6858000"/>
              <a:gd name="connsiteX6" fmla="*/ 1184671 w 5843904"/>
              <a:gd name="connsiteY6" fmla="*/ 56591 h 6858000"/>
              <a:gd name="connsiteX7" fmla="*/ 1229143 w 5843904"/>
              <a:gd name="connsiteY7" fmla="*/ 0 h 6858000"/>
              <a:gd name="connsiteX0" fmla="*/ 1229143 w 7273311"/>
              <a:gd name="connsiteY0" fmla="*/ 0 h 6858000"/>
              <a:gd name="connsiteX1" fmla="*/ 7273311 w 7273311"/>
              <a:gd name="connsiteY1" fmla="*/ 0 h 6858000"/>
              <a:gd name="connsiteX2" fmla="*/ 1955076 w 7273311"/>
              <a:gd name="connsiteY2" fmla="*/ 6858000 h 6858000"/>
              <a:gd name="connsiteX3" fmla="*/ 953973 w 7273311"/>
              <a:gd name="connsiteY3" fmla="*/ 6858000 h 6858000"/>
              <a:gd name="connsiteX4" fmla="*/ 863309 w 7273311"/>
              <a:gd name="connsiteY4" fmla="*/ 6716578 h 6858000"/>
              <a:gd name="connsiteX5" fmla="*/ 0 w 7273311"/>
              <a:gd name="connsiteY5" fmla="*/ 3624454 h 6858000"/>
              <a:gd name="connsiteX6" fmla="*/ 1184671 w 7273311"/>
              <a:gd name="connsiteY6" fmla="*/ 56591 h 6858000"/>
              <a:gd name="connsiteX7" fmla="*/ 1229143 w 7273311"/>
              <a:gd name="connsiteY7" fmla="*/ 0 h 6858000"/>
              <a:gd name="connsiteX0" fmla="*/ 1229143 w 7294331"/>
              <a:gd name="connsiteY0" fmla="*/ 0 h 6858000"/>
              <a:gd name="connsiteX1" fmla="*/ 7273311 w 7294331"/>
              <a:gd name="connsiteY1" fmla="*/ 0 h 6858000"/>
              <a:gd name="connsiteX2" fmla="*/ 7294331 w 7294331"/>
              <a:gd name="connsiteY2" fmla="*/ 6858000 h 6858000"/>
              <a:gd name="connsiteX3" fmla="*/ 953973 w 7294331"/>
              <a:gd name="connsiteY3" fmla="*/ 6858000 h 6858000"/>
              <a:gd name="connsiteX4" fmla="*/ 863309 w 7294331"/>
              <a:gd name="connsiteY4" fmla="*/ 6716578 h 6858000"/>
              <a:gd name="connsiteX5" fmla="*/ 0 w 7294331"/>
              <a:gd name="connsiteY5" fmla="*/ 3624454 h 6858000"/>
              <a:gd name="connsiteX6" fmla="*/ 1184671 w 7294331"/>
              <a:gd name="connsiteY6" fmla="*/ 56591 h 6858000"/>
              <a:gd name="connsiteX7" fmla="*/ 1229143 w 7294331"/>
              <a:gd name="connsiteY7" fmla="*/ 0 h 6858000"/>
              <a:gd name="connsiteX0" fmla="*/ 1229143 w 7283821"/>
              <a:gd name="connsiteY0" fmla="*/ 0 h 6858000"/>
              <a:gd name="connsiteX1" fmla="*/ 7273311 w 7283821"/>
              <a:gd name="connsiteY1" fmla="*/ 0 h 6858000"/>
              <a:gd name="connsiteX2" fmla="*/ 7283821 w 7283821"/>
              <a:gd name="connsiteY2" fmla="*/ 6858000 h 6858000"/>
              <a:gd name="connsiteX3" fmla="*/ 953973 w 7283821"/>
              <a:gd name="connsiteY3" fmla="*/ 6858000 h 6858000"/>
              <a:gd name="connsiteX4" fmla="*/ 863309 w 7283821"/>
              <a:gd name="connsiteY4" fmla="*/ 6716578 h 6858000"/>
              <a:gd name="connsiteX5" fmla="*/ 0 w 7283821"/>
              <a:gd name="connsiteY5" fmla="*/ 3624454 h 6858000"/>
              <a:gd name="connsiteX6" fmla="*/ 1184671 w 7283821"/>
              <a:gd name="connsiteY6" fmla="*/ 56591 h 6858000"/>
              <a:gd name="connsiteX7" fmla="*/ 1229143 w 7283821"/>
              <a:gd name="connsiteY7" fmla="*/ 0 h 6858000"/>
              <a:gd name="connsiteX0" fmla="*/ 1229143 w 7283821"/>
              <a:gd name="connsiteY0" fmla="*/ 0 h 6858000"/>
              <a:gd name="connsiteX1" fmla="*/ 7273311 w 7283821"/>
              <a:gd name="connsiteY1" fmla="*/ 0 h 6858000"/>
              <a:gd name="connsiteX2" fmla="*/ 7283821 w 7283821"/>
              <a:gd name="connsiteY2" fmla="*/ 6858000 h 6858000"/>
              <a:gd name="connsiteX3" fmla="*/ 953973 w 7283821"/>
              <a:gd name="connsiteY3" fmla="*/ 6858000 h 6858000"/>
              <a:gd name="connsiteX4" fmla="*/ 863309 w 7283821"/>
              <a:gd name="connsiteY4" fmla="*/ 6716578 h 6858000"/>
              <a:gd name="connsiteX5" fmla="*/ 0 w 7283821"/>
              <a:gd name="connsiteY5" fmla="*/ 3624454 h 6858000"/>
              <a:gd name="connsiteX6" fmla="*/ 1184671 w 7283821"/>
              <a:gd name="connsiteY6" fmla="*/ 56591 h 6858000"/>
              <a:gd name="connsiteX7" fmla="*/ 1229143 w 7283821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3821" h="6858000">
                <a:moveTo>
                  <a:pt x="1229143" y="0"/>
                </a:moveTo>
                <a:lnTo>
                  <a:pt x="7273311" y="0"/>
                </a:lnTo>
                <a:cubicBezTo>
                  <a:pt x="7280318" y="2286000"/>
                  <a:pt x="7276814" y="4572000"/>
                  <a:pt x="7283821" y="6858000"/>
                </a:cubicBezTo>
                <a:lnTo>
                  <a:pt x="953973" y="6858000"/>
                </a:lnTo>
                <a:lnTo>
                  <a:pt x="863309" y="6716578"/>
                </a:lnTo>
                <a:cubicBezTo>
                  <a:pt x="315475" y="5814964"/>
                  <a:pt x="0" y="4756550"/>
                  <a:pt x="0" y="3624454"/>
                </a:cubicBezTo>
                <a:cubicBezTo>
                  <a:pt x="0" y="2286522"/>
                  <a:pt x="440622" y="1051503"/>
                  <a:pt x="1184671" y="56591"/>
                </a:cubicBezTo>
                <a:lnTo>
                  <a:pt x="1229143" y="0"/>
                </a:lnTo>
                <a:close/>
              </a:path>
            </a:pathLst>
          </a:custGeom>
          <a:solidFill>
            <a:srgbClr val="006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F56CDB7-482D-6641-AF97-F53F4549B75A}"/>
              </a:ext>
            </a:extLst>
          </p:cNvPr>
          <p:cNvSpPr txBox="1">
            <a:spLocks/>
          </p:cNvSpPr>
          <p:nvPr userDrawn="1"/>
        </p:nvSpPr>
        <p:spPr>
          <a:xfrm>
            <a:off x="839788" y="847899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b="1" i="0">
              <a:latin typeface="Work Sans Bold Roman" pitchFamily="2" charset="77"/>
            </a:endParaRP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BB5363A8-6CB0-8D4B-8537-83F007B46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8773" y="2268421"/>
            <a:ext cx="4448945" cy="2387600"/>
          </a:xfrm>
        </p:spPr>
        <p:txBody>
          <a:bodyPr anchor="ctr" anchorCtr="0">
            <a:noAutofit/>
          </a:bodyPr>
          <a:lstStyle>
            <a:lvl1pPr algn="ctr">
              <a:defRPr sz="4800" b="1" i="0">
                <a:solidFill>
                  <a:schemeClr val="tx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6" name="Platshållare för text 3">
            <a:extLst>
              <a:ext uri="{FF2B5EF4-FFF2-40B4-BE49-F238E27FC236}">
                <a16:creationId xmlns:a16="http://schemas.microsoft.com/office/drawing/2014/main" id="{7912939E-BF94-0741-88CA-0ED803E48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8099"/>
            <a:ext cx="3932237" cy="307851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7" name="Platshållare för text 3">
            <a:extLst>
              <a:ext uri="{FF2B5EF4-FFF2-40B4-BE49-F238E27FC236}">
                <a16:creationId xmlns:a16="http://schemas.microsoft.com/office/drawing/2014/main" id="{98E69BE7-B3C2-AF47-8BC8-0DBB57A6BCC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7" y="908840"/>
            <a:ext cx="3932237" cy="1539259"/>
          </a:xfrm>
        </p:spPr>
        <p:txBody>
          <a:bodyPr anchor="b" anchorCtr="0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48920FC-09B3-AE47-AA4D-6558711AB9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4F8D53D5-992B-2646-9FC3-C5144FB82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918" y="5744093"/>
            <a:ext cx="892800" cy="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1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himmel, gräs, utomhus, föremål utomhus&#10;&#10;Automatiskt genererad beskrivning">
            <a:extLst>
              <a:ext uri="{FF2B5EF4-FFF2-40B4-BE49-F238E27FC236}">
                <a16:creationId xmlns:a16="http://schemas.microsoft.com/office/drawing/2014/main" id="{5DD9451F-8FE7-C685-4758-602429EAA3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416"/>
          <a:stretch/>
        </p:blipFill>
        <p:spPr>
          <a:xfrm>
            <a:off x="-36098" y="0"/>
            <a:ext cx="12228098" cy="6858001"/>
          </a:xfrm>
          <a:prstGeom prst="rect">
            <a:avLst/>
          </a:prstGeom>
        </p:spPr>
      </p:pic>
      <p:sp>
        <p:nvSpPr>
          <p:cNvPr id="50" name="Frihandsfigur 49">
            <a:extLst>
              <a:ext uri="{FF2B5EF4-FFF2-40B4-BE49-F238E27FC236}">
                <a16:creationId xmlns:a16="http://schemas.microsoft.com/office/drawing/2014/main" id="{43C9F5AD-840B-B54B-B69A-BDEF106D95F9}"/>
              </a:ext>
            </a:extLst>
          </p:cNvPr>
          <p:cNvSpPr/>
          <p:nvPr userDrawn="1"/>
        </p:nvSpPr>
        <p:spPr>
          <a:xfrm rot="10800000">
            <a:off x="0" y="0"/>
            <a:ext cx="7283821" cy="6858000"/>
          </a:xfrm>
          <a:custGeom>
            <a:avLst/>
            <a:gdLst>
              <a:gd name="connsiteX0" fmla="*/ 1229143 w 1955076"/>
              <a:gd name="connsiteY0" fmla="*/ 0 h 6858000"/>
              <a:gd name="connsiteX1" fmla="*/ 1955076 w 1955076"/>
              <a:gd name="connsiteY1" fmla="*/ 0 h 6858000"/>
              <a:gd name="connsiteX2" fmla="*/ 1955076 w 1955076"/>
              <a:gd name="connsiteY2" fmla="*/ 6858000 h 6858000"/>
              <a:gd name="connsiteX3" fmla="*/ 953973 w 1955076"/>
              <a:gd name="connsiteY3" fmla="*/ 6858000 h 6858000"/>
              <a:gd name="connsiteX4" fmla="*/ 863309 w 1955076"/>
              <a:gd name="connsiteY4" fmla="*/ 6716578 h 6858000"/>
              <a:gd name="connsiteX5" fmla="*/ 0 w 1955076"/>
              <a:gd name="connsiteY5" fmla="*/ 3624454 h 6858000"/>
              <a:gd name="connsiteX6" fmla="*/ 1184671 w 1955076"/>
              <a:gd name="connsiteY6" fmla="*/ 56591 h 6858000"/>
              <a:gd name="connsiteX0" fmla="*/ 1229143 w 5843904"/>
              <a:gd name="connsiteY0" fmla="*/ 0 h 6858000"/>
              <a:gd name="connsiteX1" fmla="*/ 5843904 w 5843904"/>
              <a:gd name="connsiteY1" fmla="*/ 0 h 6858000"/>
              <a:gd name="connsiteX2" fmla="*/ 1955076 w 5843904"/>
              <a:gd name="connsiteY2" fmla="*/ 6858000 h 6858000"/>
              <a:gd name="connsiteX3" fmla="*/ 953973 w 5843904"/>
              <a:gd name="connsiteY3" fmla="*/ 6858000 h 6858000"/>
              <a:gd name="connsiteX4" fmla="*/ 863309 w 5843904"/>
              <a:gd name="connsiteY4" fmla="*/ 6716578 h 6858000"/>
              <a:gd name="connsiteX5" fmla="*/ 0 w 5843904"/>
              <a:gd name="connsiteY5" fmla="*/ 3624454 h 6858000"/>
              <a:gd name="connsiteX6" fmla="*/ 1184671 w 5843904"/>
              <a:gd name="connsiteY6" fmla="*/ 56591 h 6858000"/>
              <a:gd name="connsiteX7" fmla="*/ 1229143 w 5843904"/>
              <a:gd name="connsiteY7" fmla="*/ 0 h 6858000"/>
              <a:gd name="connsiteX0" fmla="*/ 1229143 w 7273311"/>
              <a:gd name="connsiteY0" fmla="*/ 0 h 6858000"/>
              <a:gd name="connsiteX1" fmla="*/ 7273311 w 7273311"/>
              <a:gd name="connsiteY1" fmla="*/ 0 h 6858000"/>
              <a:gd name="connsiteX2" fmla="*/ 1955076 w 7273311"/>
              <a:gd name="connsiteY2" fmla="*/ 6858000 h 6858000"/>
              <a:gd name="connsiteX3" fmla="*/ 953973 w 7273311"/>
              <a:gd name="connsiteY3" fmla="*/ 6858000 h 6858000"/>
              <a:gd name="connsiteX4" fmla="*/ 863309 w 7273311"/>
              <a:gd name="connsiteY4" fmla="*/ 6716578 h 6858000"/>
              <a:gd name="connsiteX5" fmla="*/ 0 w 7273311"/>
              <a:gd name="connsiteY5" fmla="*/ 3624454 h 6858000"/>
              <a:gd name="connsiteX6" fmla="*/ 1184671 w 7273311"/>
              <a:gd name="connsiteY6" fmla="*/ 56591 h 6858000"/>
              <a:gd name="connsiteX7" fmla="*/ 1229143 w 7273311"/>
              <a:gd name="connsiteY7" fmla="*/ 0 h 6858000"/>
              <a:gd name="connsiteX0" fmla="*/ 1229143 w 7294331"/>
              <a:gd name="connsiteY0" fmla="*/ 0 h 6858000"/>
              <a:gd name="connsiteX1" fmla="*/ 7273311 w 7294331"/>
              <a:gd name="connsiteY1" fmla="*/ 0 h 6858000"/>
              <a:gd name="connsiteX2" fmla="*/ 7294331 w 7294331"/>
              <a:gd name="connsiteY2" fmla="*/ 6858000 h 6858000"/>
              <a:gd name="connsiteX3" fmla="*/ 953973 w 7294331"/>
              <a:gd name="connsiteY3" fmla="*/ 6858000 h 6858000"/>
              <a:gd name="connsiteX4" fmla="*/ 863309 w 7294331"/>
              <a:gd name="connsiteY4" fmla="*/ 6716578 h 6858000"/>
              <a:gd name="connsiteX5" fmla="*/ 0 w 7294331"/>
              <a:gd name="connsiteY5" fmla="*/ 3624454 h 6858000"/>
              <a:gd name="connsiteX6" fmla="*/ 1184671 w 7294331"/>
              <a:gd name="connsiteY6" fmla="*/ 56591 h 6858000"/>
              <a:gd name="connsiteX7" fmla="*/ 1229143 w 7294331"/>
              <a:gd name="connsiteY7" fmla="*/ 0 h 6858000"/>
              <a:gd name="connsiteX0" fmla="*/ 1229143 w 7283821"/>
              <a:gd name="connsiteY0" fmla="*/ 0 h 6858000"/>
              <a:gd name="connsiteX1" fmla="*/ 7273311 w 7283821"/>
              <a:gd name="connsiteY1" fmla="*/ 0 h 6858000"/>
              <a:gd name="connsiteX2" fmla="*/ 7283821 w 7283821"/>
              <a:gd name="connsiteY2" fmla="*/ 6858000 h 6858000"/>
              <a:gd name="connsiteX3" fmla="*/ 953973 w 7283821"/>
              <a:gd name="connsiteY3" fmla="*/ 6858000 h 6858000"/>
              <a:gd name="connsiteX4" fmla="*/ 863309 w 7283821"/>
              <a:gd name="connsiteY4" fmla="*/ 6716578 h 6858000"/>
              <a:gd name="connsiteX5" fmla="*/ 0 w 7283821"/>
              <a:gd name="connsiteY5" fmla="*/ 3624454 h 6858000"/>
              <a:gd name="connsiteX6" fmla="*/ 1184671 w 7283821"/>
              <a:gd name="connsiteY6" fmla="*/ 56591 h 6858000"/>
              <a:gd name="connsiteX7" fmla="*/ 1229143 w 7283821"/>
              <a:gd name="connsiteY7" fmla="*/ 0 h 6858000"/>
              <a:gd name="connsiteX0" fmla="*/ 1229143 w 7283821"/>
              <a:gd name="connsiteY0" fmla="*/ 0 h 6858000"/>
              <a:gd name="connsiteX1" fmla="*/ 7273311 w 7283821"/>
              <a:gd name="connsiteY1" fmla="*/ 0 h 6858000"/>
              <a:gd name="connsiteX2" fmla="*/ 7283821 w 7283821"/>
              <a:gd name="connsiteY2" fmla="*/ 6858000 h 6858000"/>
              <a:gd name="connsiteX3" fmla="*/ 953973 w 7283821"/>
              <a:gd name="connsiteY3" fmla="*/ 6858000 h 6858000"/>
              <a:gd name="connsiteX4" fmla="*/ 863309 w 7283821"/>
              <a:gd name="connsiteY4" fmla="*/ 6716578 h 6858000"/>
              <a:gd name="connsiteX5" fmla="*/ 0 w 7283821"/>
              <a:gd name="connsiteY5" fmla="*/ 3624454 h 6858000"/>
              <a:gd name="connsiteX6" fmla="*/ 1184671 w 7283821"/>
              <a:gd name="connsiteY6" fmla="*/ 56591 h 6858000"/>
              <a:gd name="connsiteX7" fmla="*/ 1229143 w 7283821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3821" h="6858000">
                <a:moveTo>
                  <a:pt x="1229143" y="0"/>
                </a:moveTo>
                <a:lnTo>
                  <a:pt x="7273311" y="0"/>
                </a:lnTo>
                <a:cubicBezTo>
                  <a:pt x="7280318" y="2286000"/>
                  <a:pt x="7276814" y="4572000"/>
                  <a:pt x="7283821" y="6858000"/>
                </a:cubicBezTo>
                <a:lnTo>
                  <a:pt x="953973" y="6858000"/>
                </a:lnTo>
                <a:lnTo>
                  <a:pt x="863309" y="6716578"/>
                </a:lnTo>
                <a:cubicBezTo>
                  <a:pt x="315475" y="5814964"/>
                  <a:pt x="0" y="4756550"/>
                  <a:pt x="0" y="3624454"/>
                </a:cubicBezTo>
                <a:cubicBezTo>
                  <a:pt x="0" y="2286522"/>
                  <a:pt x="440622" y="1051503"/>
                  <a:pt x="1184671" y="56591"/>
                </a:cubicBezTo>
                <a:lnTo>
                  <a:pt x="1229143" y="0"/>
                </a:lnTo>
                <a:close/>
              </a:path>
            </a:pathLst>
          </a:custGeom>
          <a:solidFill>
            <a:srgbClr val="006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F56CDB7-482D-6641-AF97-F53F4549B75A}"/>
              </a:ext>
            </a:extLst>
          </p:cNvPr>
          <p:cNvSpPr txBox="1">
            <a:spLocks/>
          </p:cNvSpPr>
          <p:nvPr userDrawn="1"/>
        </p:nvSpPr>
        <p:spPr>
          <a:xfrm>
            <a:off x="839788" y="847899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b="1" i="0">
              <a:latin typeface="Work Sans Bold Roman" pitchFamily="2" charset="77"/>
            </a:endParaRPr>
          </a:p>
        </p:txBody>
      </p:sp>
      <p:sp>
        <p:nvSpPr>
          <p:cNvPr id="56" name="Platshållare för text 3">
            <a:extLst>
              <a:ext uri="{FF2B5EF4-FFF2-40B4-BE49-F238E27FC236}">
                <a16:creationId xmlns:a16="http://schemas.microsoft.com/office/drawing/2014/main" id="{7912939E-BF94-0741-88CA-0ED803E48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8099"/>
            <a:ext cx="3932237" cy="307851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7" name="Platshållare för text 3">
            <a:extLst>
              <a:ext uri="{FF2B5EF4-FFF2-40B4-BE49-F238E27FC236}">
                <a16:creationId xmlns:a16="http://schemas.microsoft.com/office/drawing/2014/main" id="{98E69BE7-B3C2-AF47-8BC8-0DBB57A6BCC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7" y="908840"/>
            <a:ext cx="3932237" cy="1539259"/>
          </a:xfrm>
        </p:spPr>
        <p:txBody>
          <a:bodyPr anchor="b" anchorCtr="0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48920FC-09B3-AE47-AA4D-6558711AB9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8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andsfigur 18">
            <a:extLst>
              <a:ext uri="{FF2B5EF4-FFF2-40B4-BE49-F238E27FC236}">
                <a16:creationId xmlns:a16="http://schemas.microsoft.com/office/drawing/2014/main" id="{2920A936-214B-A542-9116-B27F2FAF9042}"/>
              </a:ext>
            </a:extLst>
          </p:cNvPr>
          <p:cNvSpPr/>
          <p:nvPr userDrawn="1"/>
        </p:nvSpPr>
        <p:spPr>
          <a:xfrm>
            <a:off x="5717040" y="0"/>
            <a:ext cx="6474960" cy="6858000"/>
          </a:xfrm>
          <a:custGeom>
            <a:avLst/>
            <a:gdLst>
              <a:gd name="connsiteX0" fmla="*/ 0 w 6474960"/>
              <a:gd name="connsiteY0" fmla="*/ 0 h 6858000"/>
              <a:gd name="connsiteX1" fmla="*/ 6474960 w 6474960"/>
              <a:gd name="connsiteY1" fmla="*/ 0 h 6858000"/>
              <a:gd name="connsiteX2" fmla="*/ 6474960 w 6474960"/>
              <a:gd name="connsiteY2" fmla="*/ 6858000 h 6858000"/>
              <a:gd name="connsiteX3" fmla="*/ 0 w 6474960"/>
              <a:gd name="connsiteY3" fmla="*/ 6858000 h 6858000"/>
              <a:gd name="connsiteX4" fmla="*/ 67507 w 6474960"/>
              <a:gd name="connsiteY4" fmla="*/ 6763069 h 6858000"/>
              <a:gd name="connsiteX5" fmla="*/ 1085924 w 6474960"/>
              <a:gd name="connsiteY5" fmla="*/ 3429000 h 6858000"/>
              <a:gd name="connsiteX6" fmla="*/ 67507 w 6474960"/>
              <a:gd name="connsiteY6" fmla="*/ 949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4960" h="6858000">
                <a:moveTo>
                  <a:pt x="0" y="0"/>
                </a:moveTo>
                <a:lnTo>
                  <a:pt x="6474960" y="0"/>
                </a:lnTo>
                <a:lnTo>
                  <a:pt x="6474960" y="6858000"/>
                </a:lnTo>
                <a:lnTo>
                  <a:pt x="0" y="6858000"/>
                </a:lnTo>
                <a:lnTo>
                  <a:pt x="67507" y="6763069"/>
                </a:lnTo>
                <a:cubicBezTo>
                  <a:pt x="710483" y="5811340"/>
                  <a:pt x="1085924" y="4664014"/>
                  <a:pt x="1085924" y="3429000"/>
                </a:cubicBezTo>
                <a:cubicBezTo>
                  <a:pt x="1085924" y="2193986"/>
                  <a:pt x="710483" y="1046661"/>
                  <a:pt x="67507" y="94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6ECC0A-B7A8-435B-8A16-9F118B19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465" y="2235200"/>
            <a:ext cx="4448945" cy="2387600"/>
          </a:xfrm>
        </p:spPr>
        <p:txBody>
          <a:bodyPr anchor="ctr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4" name="Platshållare för text 3">
            <a:extLst>
              <a:ext uri="{FF2B5EF4-FFF2-40B4-BE49-F238E27FC236}">
                <a16:creationId xmlns:a16="http://schemas.microsoft.com/office/drawing/2014/main" id="{8EB91B1C-D609-4142-9189-A1EA9FF81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2358"/>
            <a:ext cx="3932237" cy="3078518"/>
          </a:xfrm>
        </p:spPr>
        <p:txBody>
          <a:bodyPr/>
          <a:lstStyle>
            <a:lvl1pPr marL="0" indent="0">
              <a:buNone/>
              <a:defRPr sz="1600" b="0" i="0"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3">
            <a:extLst>
              <a:ext uri="{FF2B5EF4-FFF2-40B4-BE49-F238E27FC236}">
                <a16:creationId xmlns:a16="http://schemas.microsoft.com/office/drawing/2014/main" id="{C1FA829F-2C93-3F42-B67C-EBF2509DA38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9787" y="908840"/>
            <a:ext cx="3932237" cy="1539259"/>
          </a:xfrm>
        </p:spPr>
        <p:txBody>
          <a:bodyPr anchor="b" anchorCtr="0"/>
          <a:lstStyle>
            <a:lvl1pPr marL="0" indent="0">
              <a:buNone/>
              <a:defRPr sz="3200" b="1" i="0"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225286F-CF3D-3C49-8543-AE6FEF8FFB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07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432E3B-3D69-4528-9AF8-9CC830989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7882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EBEE38-7DE8-4AF4-BC2A-2716B362C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02734"/>
            <a:ext cx="5157787" cy="319248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0BB1B9C-46BF-4D83-A0C7-FEC31DA75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7882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AB0AE64-C100-412A-BAE1-8A74F644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02734"/>
            <a:ext cx="5183188" cy="319248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9EC00A3-6746-448C-A8F5-1CE0AB56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AA48CE7-8F4C-4A38-8F67-8F788578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7C7E8D9-5DD5-4BBA-B68D-65D92CED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Platshållare för rubrik 1">
            <a:extLst>
              <a:ext uri="{FF2B5EF4-FFF2-40B4-BE49-F238E27FC236}">
                <a16:creationId xmlns:a16="http://schemas.microsoft.com/office/drawing/2014/main" id="{52B4AE75-1521-4EFB-A57C-5F2D12ED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906"/>
            <a:ext cx="10515600" cy="1051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685288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andsfigur 18">
            <a:extLst>
              <a:ext uri="{FF2B5EF4-FFF2-40B4-BE49-F238E27FC236}">
                <a16:creationId xmlns:a16="http://schemas.microsoft.com/office/drawing/2014/main" id="{2920A936-214B-A542-9116-B27F2FAF9042}"/>
              </a:ext>
            </a:extLst>
          </p:cNvPr>
          <p:cNvSpPr/>
          <p:nvPr userDrawn="1"/>
        </p:nvSpPr>
        <p:spPr>
          <a:xfrm rot="10800000">
            <a:off x="0" y="0"/>
            <a:ext cx="6474960" cy="6858000"/>
          </a:xfrm>
          <a:custGeom>
            <a:avLst/>
            <a:gdLst>
              <a:gd name="connsiteX0" fmla="*/ 0 w 6474960"/>
              <a:gd name="connsiteY0" fmla="*/ 0 h 6858000"/>
              <a:gd name="connsiteX1" fmla="*/ 6474960 w 6474960"/>
              <a:gd name="connsiteY1" fmla="*/ 0 h 6858000"/>
              <a:gd name="connsiteX2" fmla="*/ 6474960 w 6474960"/>
              <a:gd name="connsiteY2" fmla="*/ 6858000 h 6858000"/>
              <a:gd name="connsiteX3" fmla="*/ 0 w 6474960"/>
              <a:gd name="connsiteY3" fmla="*/ 6858000 h 6858000"/>
              <a:gd name="connsiteX4" fmla="*/ 67507 w 6474960"/>
              <a:gd name="connsiteY4" fmla="*/ 6763069 h 6858000"/>
              <a:gd name="connsiteX5" fmla="*/ 1085924 w 6474960"/>
              <a:gd name="connsiteY5" fmla="*/ 3429000 h 6858000"/>
              <a:gd name="connsiteX6" fmla="*/ 67507 w 6474960"/>
              <a:gd name="connsiteY6" fmla="*/ 949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4960" h="6858000">
                <a:moveTo>
                  <a:pt x="0" y="0"/>
                </a:moveTo>
                <a:lnTo>
                  <a:pt x="6474960" y="0"/>
                </a:lnTo>
                <a:lnTo>
                  <a:pt x="6474960" y="6858000"/>
                </a:lnTo>
                <a:lnTo>
                  <a:pt x="0" y="6858000"/>
                </a:lnTo>
                <a:lnTo>
                  <a:pt x="67507" y="6763069"/>
                </a:lnTo>
                <a:cubicBezTo>
                  <a:pt x="710483" y="5811340"/>
                  <a:pt x="1085924" y="4664014"/>
                  <a:pt x="1085924" y="3429000"/>
                </a:cubicBezTo>
                <a:cubicBezTo>
                  <a:pt x="1085924" y="2193986"/>
                  <a:pt x="710483" y="1046661"/>
                  <a:pt x="67507" y="94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6ECC0A-B7A8-435B-8A16-9F118B19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465" y="2235200"/>
            <a:ext cx="4448945" cy="2387600"/>
          </a:xfrm>
        </p:spPr>
        <p:txBody>
          <a:bodyPr anchor="ctr" anchorCtr="0">
            <a:noAutofit/>
          </a:bodyPr>
          <a:lstStyle>
            <a:lvl1pPr algn="ctr">
              <a:defRPr sz="4800" b="1" i="0">
                <a:solidFill>
                  <a:schemeClr val="tx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4" name="Platshållare för text 3">
            <a:extLst>
              <a:ext uri="{FF2B5EF4-FFF2-40B4-BE49-F238E27FC236}">
                <a16:creationId xmlns:a16="http://schemas.microsoft.com/office/drawing/2014/main" id="{8EB91B1C-D609-4142-9189-A1EA9FF81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2358"/>
            <a:ext cx="3932237" cy="307851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3">
            <a:extLst>
              <a:ext uri="{FF2B5EF4-FFF2-40B4-BE49-F238E27FC236}">
                <a16:creationId xmlns:a16="http://schemas.microsoft.com/office/drawing/2014/main" id="{C1FA829F-2C93-3F42-B67C-EBF2509DA38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9787" y="908840"/>
            <a:ext cx="3932237" cy="1539259"/>
          </a:xfrm>
        </p:spPr>
        <p:txBody>
          <a:bodyPr anchor="b" anchorCtr="0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225286F-CF3D-3C49-8543-AE6FEF8FFB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0034D25-A689-D949-AAE3-266072DF31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918" y="5744093"/>
            <a:ext cx="892800" cy="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59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andsfigur 18">
            <a:extLst>
              <a:ext uri="{FF2B5EF4-FFF2-40B4-BE49-F238E27FC236}">
                <a16:creationId xmlns:a16="http://schemas.microsoft.com/office/drawing/2014/main" id="{C79F0062-1348-5D43-BF7B-D8EBC66F149B}"/>
              </a:ext>
            </a:extLst>
          </p:cNvPr>
          <p:cNvSpPr/>
          <p:nvPr userDrawn="1"/>
        </p:nvSpPr>
        <p:spPr>
          <a:xfrm>
            <a:off x="5717040" y="0"/>
            <a:ext cx="6474960" cy="6858000"/>
          </a:xfrm>
          <a:custGeom>
            <a:avLst/>
            <a:gdLst>
              <a:gd name="connsiteX0" fmla="*/ 0 w 6474960"/>
              <a:gd name="connsiteY0" fmla="*/ 0 h 6858000"/>
              <a:gd name="connsiteX1" fmla="*/ 6474960 w 6474960"/>
              <a:gd name="connsiteY1" fmla="*/ 0 h 6858000"/>
              <a:gd name="connsiteX2" fmla="*/ 6474960 w 6474960"/>
              <a:gd name="connsiteY2" fmla="*/ 6858000 h 6858000"/>
              <a:gd name="connsiteX3" fmla="*/ 0 w 6474960"/>
              <a:gd name="connsiteY3" fmla="*/ 6858000 h 6858000"/>
              <a:gd name="connsiteX4" fmla="*/ 67507 w 6474960"/>
              <a:gd name="connsiteY4" fmla="*/ 6763069 h 6858000"/>
              <a:gd name="connsiteX5" fmla="*/ 1085924 w 6474960"/>
              <a:gd name="connsiteY5" fmla="*/ 3429000 h 6858000"/>
              <a:gd name="connsiteX6" fmla="*/ 67507 w 6474960"/>
              <a:gd name="connsiteY6" fmla="*/ 949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4960" h="6858000">
                <a:moveTo>
                  <a:pt x="0" y="0"/>
                </a:moveTo>
                <a:lnTo>
                  <a:pt x="6474960" y="0"/>
                </a:lnTo>
                <a:lnTo>
                  <a:pt x="6474960" y="6858000"/>
                </a:lnTo>
                <a:lnTo>
                  <a:pt x="0" y="6858000"/>
                </a:lnTo>
                <a:lnTo>
                  <a:pt x="67507" y="6763069"/>
                </a:lnTo>
                <a:cubicBezTo>
                  <a:pt x="710483" y="5811340"/>
                  <a:pt x="1085924" y="4664014"/>
                  <a:pt x="1085924" y="3429000"/>
                </a:cubicBezTo>
                <a:cubicBezTo>
                  <a:pt x="1085924" y="2193986"/>
                  <a:pt x="710483" y="1046661"/>
                  <a:pt x="67507" y="94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409FF6A9-84B5-9A4F-B488-AB17273C6D4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159072" y="2600499"/>
            <a:ext cx="3932237" cy="307851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54D13819-C6B5-C145-9C09-2BD312C22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2358"/>
            <a:ext cx="3932237" cy="3078518"/>
          </a:xfrm>
        </p:spPr>
        <p:txBody>
          <a:bodyPr/>
          <a:lstStyle>
            <a:lvl1pPr marL="0" indent="0">
              <a:buNone/>
              <a:defRPr sz="1600" b="0" i="0"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1" name="Platshållare för text 3">
            <a:extLst>
              <a:ext uri="{FF2B5EF4-FFF2-40B4-BE49-F238E27FC236}">
                <a16:creationId xmlns:a16="http://schemas.microsoft.com/office/drawing/2014/main" id="{05D78988-B41D-7748-93C6-A9DCC356274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9787" y="908840"/>
            <a:ext cx="3932237" cy="1539259"/>
          </a:xfrm>
        </p:spPr>
        <p:txBody>
          <a:bodyPr anchor="b" anchorCtr="0"/>
          <a:lstStyle>
            <a:lvl1pPr marL="0" indent="0">
              <a:buNone/>
              <a:defRPr sz="3200" b="1" i="0"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Platshållare för text 3">
            <a:extLst>
              <a:ext uri="{FF2B5EF4-FFF2-40B4-BE49-F238E27FC236}">
                <a16:creationId xmlns:a16="http://schemas.microsoft.com/office/drawing/2014/main" id="{404A1C10-F298-4140-822D-AD05DB7210B1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159072" y="908840"/>
            <a:ext cx="3932237" cy="1539259"/>
          </a:xfrm>
        </p:spPr>
        <p:txBody>
          <a:bodyPr anchor="b" anchorCtr="0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ECCAD6F-1078-A844-99F3-97F7DF40FF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9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andsfigur 18">
            <a:extLst>
              <a:ext uri="{FF2B5EF4-FFF2-40B4-BE49-F238E27FC236}">
                <a16:creationId xmlns:a16="http://schemas.microsoft.com/office/drawing/2014/main" id="{C79F0062-1348-5D43-BF7B-D8EBC66F149B}"/>
              </a:ext>
            </a:extLst>
          </p:cNvPr>
          <p:cNvSpPr/>
          <p:nvPr userDrawn="1"/>
        </p:nvSpPr>
        <p:spPr>
          <a:xfrm rot="10800000">
            <a:off x="0" y="0"/>
            <a:ext cx="6474960" cy="6858000"/>
          </a:xfrm>
          <a:custGeom>
            <a:avLst/>
            <a:gdLst>
              <a:gd name="connsiteX0" fmla="*/ 0 w 6474960"/>
              <a:gd name="connsiteY0" fmla="*/ 0 h 6858000"/>
              <a:gd name="connsiteX1" fmla="*/ 6474960 w 6474960"/>
              <a:gd name="connsiteY1" fmla="*/ 0 h 6858000"/>
              <a:gd name="connsiteX2" fmla="*/ 6474960 w 6474960"/>
              <a:gd name="connsiteY2" fmla="*/ 6858000 h 6858000"/>
              <a:gd name="connsiteX3" fmla="*/ 0 w 6474960"/>
              <a:gd name="connsiteY3" fmla="*/ 6858000 h 6858000"/>
              <a:gd name="connsiteX4" fmla="*/ 67507 w 6474960"/>
              <a:gd name="connsiteY4" fmla="*/ 6763069 h 6858000"/>
              <a:gd name="connsiteX5" fmla="*/ 1085924 w 6474960"/>
              <a:gd name="connsiteY5" fmla="*/ 3429000 h 6858000"/>
              <a:gd name="connsiteX6" fmla="*/ 67507 w 6474960"/>
              <a:gd name="connsiteY6" fmla="*/ 949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4960" h="6858000">
                <a:moveTo>
                  <a:pt x="0" y="0"/>
                </a:moveTo>
                <a:lnTo>
                  <a:pt x="6474960" y="0"/>
                </a:lnTo>
                <a:lnTo>
                  <a:pt x="6474960" y="6858000"/>
                </a:lnTo>
                <a:lnTo>
                  <a:pt x="0" y="6858000"/>
                </a:lnTo>
                <a:lnTo>
                  <a:pt x="67507" y="6763069"/>
                </a:lnTo>
                <a:cubicBezTo>
                  <a:pt x="710483" y="5811340"/>
                  <a:pt x="1085924" y="4664014"/>
                  <a:pt x="1085924" y="3429000"/>
                </a:cubicBezTo>
                <a:cubicBezTo>
                  <a:pt x="1085924" y="2193986"/>
                  <a:pt x="710483" y="1046661"/>
                  <a:pt x="67507" y="94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409FF6A9-84B5-9A4F-B488-AB17273C6D4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159072" y="2600499"/>
            <a:ext cx="3932237" cy="307851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54D13819-C6B5-C145-9C09-2BD312C22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2358"/>
            <a:ext cx="3932237" cy="307851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1" name="Platshållare för text 3">
            <a:extLst>
              <a:ext uri="{FF2B5EF4-FFF2-40B4-BE49-F238E27FC236}">
                <a16:creationId xmlns:a16="http://schemas.microsoft.com/office/drawing/2014/main" id="{05D78988-B41D-7748-93C6-A9DCC356274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9787" y="908840"/>
            <a:ext cx="3932237" cy="1539259"/>
          </a:xfrm>
        </p:spPr>
        <p:txBody>
          <a:bodyPr anchor="b" anchorCtr="0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Platshållare för text 3">
            <a:extLst>
              <a:ext uri="{FF2B5EF4-FFF2-40B4-BE49-F238E27FC236}">
                <a16:creationId xmlns:a16="http://schemas.microsoft.com/office/drawing/2014/main" id="{404A1C10-F298-4140-822D-AD05DB7210B1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159072" y="908840"/>
            <a:ext cx="3932237" cy="1539259"/>
          </a:xfrm>
        </p:spPr>
        <p:txBody>
          <a:bodyPr anchor="b" anchorCtr="0"/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ECCAD6F-1078-A844-99F3-97F7DF40FF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7C45A20-E80B-D644-99D2-A7AF0EFD34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918" y="5744093"/>
            <a:ext cx="892800" cy="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88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byggnad, väg, person, tak&#10;&#10;Automatiskt genererad beskrivning">
            <a:extLst>
              <a:ext uri="{FF2B5EF4-FFF2-40B4-BE49-F238E27FC236}">
                <a16:creationId xmlns:a16="http://schemas.microsoft.com/office/drawing/2014/main" id="{BDB79B58-449A-5B41-9B94-ED59D61273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"/>
          <a:stretch/>
        </p:blipFill>
        <p:spPr>
          <a:xfrm>
            <a:off x="0" y="0"/>
            <a:ext cx="12189795" cy="6858000"/>
          </a:xfrm>
          <a:prstGeom prst="rect">
            <a:avLst/>
          </a:prstGeom>
          <a:solidFill>
            <a:srgbClr val="006F78">
              <a:alpha val="60000"/>
            </a:srgbClr>
          </a:solidFill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677E486-5B9E-AE4F-AD48-1B6956B993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F7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CCD33F61-E13C-B647-B02B-5B1EAB176B67}"/>
              </a:ext>
            </a:extLst>
          </p:cNvPr>
          <p:cNvSpPr/>
          <p:nvPr userDrawn="1"/>
        </p:nvSpPr>
        <p:spPr>
          <a:xfrm>
            <a:off x="3251199" y="584200"/>
            <a:ext cx="5689600" cy="5689600"/>
          </a:xfrm>
          <a:prstGeom prst="ellipse">
            <a:avLst/>
          </a:prstGeom>
          <a:solidFill>
            <a:schemeClr val="accent1">
              <a:alpha val="7960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6ECC0A-B7A8-435B-8A16-9F118B19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953" y="2235200"/>
            <a:ext cx="5398093" cy="2387600"/>
          </a:xfrm>
        </p:spPr>
        <p:txBody>
          <a:bodyPr wrap="square" anchor="ctr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0FFAE6-CA9D-5C43-95D3-D1122D64C8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41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byggnad, väg, person, tak&#10;&#10;Automatiskt genererad beskrivning">
            <a:extLst>
              <a:ext uri="{FF2B5EF4-FFF2-40B4-BE49-F238E27FC236}">
                <a16:creationId xmlns:a16="http://schemas.microsoft.com/office/drawing/2014/main" id="{BDB79B58-449A-5B41-9B94-ED59D61273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"/>
          <a:stretch/>
        </p:blipFill>
        <p:spPr>
          <a:xfrm>
            <a:off x="0" y="0"/>
            <a:ext cx="12189795" cy="6858000"/>
          </a:xfrm>
          <a:prstGeom prst="rect">
            <a:avLst/>
          </a:prstGeom>
          <a:solidFill>
            <a:srgbClr val="006F78">
              <a:alpha val="60000"/>
            </a:srgbClr>
          </a:solidFill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677E486-5B9E-AE4F-AD48-1B6956B993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F7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CCD33F61-E13C-B647-B02B-5B1EAB176B67}"/>
              </a:ext>
            </a:extLst>
          </p:cNvPr>
          <p:cNvSpPr/>
          <p:nvPr userDrawn="1"/>
        </p:nvSpPr>
        <p:spPr>
          <a:xfrm>
            <a:off x="3251199" y="584200"/>
            <a:ext cx="5689600" cy="5689600"/>
          </a:xfrm>
          <a:prstGeom prst="ellipse">
            <a:avLst/>
          </a:prstGeom>
          <a:solidFill>
            <a:schemeClr val="accent1">
              <a:alpha val="7960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6ECC0A-B7A8-435B-8A16-9F118B19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953" y="2235200"/>
            <a:ext cx="5398093" cy="2387600"/>
          </a:xfrm>
        </p:spPr>
        <p:txBody>
          <a:bodyPr wrap="square" anchor="ctr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300801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D6483D1A-DA27-B24B-8595-F988416E57C1}"/>
              </a:ext>
            </a:extLst>
          </p:cNvPr>
          <p:cNvGrpSpPr/>
          <p:nvPr userDrawn="1"/>
        </p:nvGrpSpPr>
        <p:grpSpPr>
          <a:xfrm>
            <a:off x="-71121" y="-40005"/>
            <a:ext cx="12334240" cy="6938010"/>
            <a:chOff x="-1" y="-80010"/>
            <a:chExt cx="12334240" cy="6938010"/>
          </a:xfrm>
        </p:grpSpPr>
        <p:pic>
          <p:nvPicPr>
            <p:cNvPr id="4" name="Bildobjekt 3" descr="En bild som visar text, person&#10;&#10;Automatiskt genererad beskrivning">
              <a:extLst>
                <a:ext uri="{FF2B5EF4-FFF2-40B4-BE49-F238E27FC236}">
                  <a16:creationId xmlns:a16="http://schemas.microsoft.com/office/drawing/2014/main" id="{26AB6FBF-52A4-5A44-9F00-3E662E199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80010"/>
              <a:ext cx="12334240" cy="6938010"/>
            </a:xfrm>
            <a:prstGeom prst="rect">
              <a:avLst/>
            </a:prstGeom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6B01B931-9226-E24B-BF11-02D428616A86}"/>
                </a:ext>
              </a:extLst>
            </p:cNvPr>
            <p:cNvSpPr/>
            <p:nvPr userDrawn="1"/>
          </p:nvSpPr>
          <p:spPr>
            <a:xfrm>
              <a:off x="-1" y="-80010"/>
              <a:ext cx="12334240" cy="6938010"/>
            </a:xfrm>
            <a:prstGeom prst="rect">
              <a:avLst/>
            </a:prstGeom>
            <a:solidFill>
              <a:srgbClr val="006F7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" name="Ellips 6">
            <a:extLst>
              <a:ext uri="{FF2B5EF4-FFF2-40B4-BE49-F238E27FC236}">
                <a16:creationId xmlns:a16="http://schemas.microsoft.com/office/drawing/2014/main" id="{CCD33F61-E13C-B647-B02B-5B1EAB176B67}"/>
              </a:ext>
            </a:extLst>
          </p:cNvPr>
          <p:cNvSpPr/>
          <p:nvPr userDrawn="1"/>
        </p:nvSpPr>
        <p:spPr>
          <a:xfrm>
            <a:off x="3251199" y="584200"/>
            <a:ext cx="5689600" cy="5689600"/>
          </a:xfrm>
          <a:prstGeom prst="ellipse">
            <a:avLst/>
          </a:prstGeom>
          <a:solidFill>
            <a:schemeClr val="accent1">
              <a:alpha val="7960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6ECC0A-B7A8-435B-8A16-9F118B19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953" y="2235200"/>
            <a:ext cx="5398093" cy="2387600"/>
          </a:xfrm>
        </p:spPr>
        <p:txBody>
          <a:bodyPr wrap="square" anchor="ctr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0FFAE6-CA9D-5C43-95D3-D1122D64C8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93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&#10;&#10;Automatiskt genererad beskrivning">
            <a:extLst>
              <a:ext uri="{FF2B5EF4-FFF2-40B4-BE49-F238E27FC236}">
                <a16:creationId xmlns:a16="http://schemas.microsoft.com/office/drawing/2014/main" id="{C0B0359E-59F9-A04B-B2DC-272DECE287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CCD33F61-E13C-B647-B02B-5B1EAB176B67}"/>
              </a:ext>
            </a:extLst>
          </p:cNvPr>
          <p:cNvSpPr/>
          <p:nvPr userDrawn="1"/>
        </p:nvSpPr>
        <p:spPr>
          <a:xfrm>
            <a:off x="3251200" y="584200"/>
            <a:ext cx="5689600" cy="5689600"/>
          </a:xfrm>
          <a:prstGeom prst="ellipse">
            <a:avLst/>
          </a:prstGeom>
          <a:solidFill>
            <a:schemeClr val="accent3">
              <a:alpha val="7960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6ECC0A-B7A8-435B-8A16-9F118B19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953" y="2235200"/>
            <a:ext cx="5398093" cy="2387600"/>
          </a:xfrm>
        </p:spPr>
        <p:txBody>
          <a:bodyPr wrap="square" anchor="ctr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2031F8A-918B-4847-AE48-94C6A8E354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59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>
            <a:extLst>
              <a:ext uri="{FF2B5EF4-FFF2-40B4-BE49-F238E27FC236}">
                <a16:creationId xmlns:a16="http://schemas.microsoft.com/office/drawing/2014/main" id="{4F4CA4DA-7496-6D47-BF77-9629DF2D84DF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77DB3B57-39A7-FE4C-9DA1-5EA25A5687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1612830C-0892-8641-9C49-AC748AC1F3B1}"/>
                </a:ext>
              </a:extLst>
            </p:cNvPr>
            <p:cNvSpPr/>
            <p:nvPr userDrawn="1"/>
          </p:nvSpPr>
          <p:spPr>
            <a:xfrm>
              <a:off x="-1" y="0"/>
              <a:ext cx="12192000" cy="6858000"/>
            </a:xfrm>
            <a:prstGeom prst="rect">
              <a:avLst/>
            </a:prstGeom>
            <a:solidFill>
              <a:srgbClr val="0DA0B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" name="Ellips 6">
            <a:extLst>
              <a:ext uri="{FF2B5EF4-FFF2-40B4-BE49-F238E27FC236}">
                <a16:creationId xmlns:a16="http://schemas.microsoft.com/office/drawing/2014/main" id="{CCD33F61-E13C-B647-B02B-5B1EAB176B67}"/>
              </a:ext>
            </a:extLst>
          </p:cNvPr>
          <p:cNvSpPr/>
          <p:nvPr userDrawn="1"/>
        </p:nvSpPr>
        <p:spPr>
          <a:xfrm>
            <a:off x="3251199" y="584200"/>
            <a:ext cx="5689600" cy="5689600"/>
          </a:xfrm>
          <a:prstGeom prst="ellipse">
            <a:avLst/>
          </a:prstGeom>
          <a:solidFill>
            <a:srgbClr val="0DA0B3">
              <a:alpha val="7960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6ECC0A-B7A8-435B-8A16-9F118B19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953" y="2235200"/>
            <a:ext cx="5398093" cy="2387600"/>
          </a:xfrm>
        </p:spPr>
        <p:txBody>
          <a:bodyPr wrap="square" anchor="ctr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0FFAE6-CA9D-5C43-95D3-D1122D64C8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69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inomhus, fönster, person&#10;&#10;Automatiskt genererad beskrivning">
            <a:extLst>
              <a:ext uri="{FF2B5EF4-FFF2-40B4-BE49-F238E27FC236}">
                <a16:creationId xmlns:a16="http://schemas.microsoft.com/office/drawing/2014/main" id="{12A1E87C-47C9-0346-847E-18D180EF6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CCD33F61-E13C-B647-B02B-5B1EAB176B67}"/>
              </a:ext>
            </a:extLst>
          </p:cNvPr>
          <p:cNvSpPr/>
          <p:nvPr userDrawn="1"/>
        </p:nvSpPr>
        <p:spPr>
          <a:xfrm>
            <a:off x="3251200" y="584200"/>
            <a:ext cx="5689600" cy="5689600"/>
          </a:xfrm>
          <a:prstGeom prst="ellipse">
            <a:avLst/>
          </a:prstGeom>
          <a:solidFill>
            <a:schemeClr val="accent4">
              <a:alpha val="7960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6ECC0A-B7A8-435B-8A16-9F118B19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953" y="2235200"/>
            <a:ext cx="5398093" cy="2387600"/>
          </a:xfrm>
        </p:spPr>
        <p:txBody>
          <a:bodyPr wrap="square" anchor="ctr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10B3C2D-9B9E-F541-9925-7FD2B11C17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54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redskap, inomhus, nära, sitter&#10;&#10;Automatiskt genererad beskrivning">
            <a:extLst>
              <a:ext uri="{FF2B5EF4-FFF2-40B4-BE49-F238E27FC236}">
                <a16:creationId xmlns:a16="http://schemas.microsoft.com/office/drawing/2014/main" id="{47E07249-3211-6A4A-9F07-81E925439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94" y="-1"/>
            <a:ext cx="12199793" cy="685800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82476AA6-45CA-414F-8E5E-B1DD01BBEF76}"/>
              </a:ext>
            </a:extLst>
          </p:cNvPr>
          <p:cNvSpPr/>
          <p:nvPr userDrawn="1"/>
        </p:nvSpPr>
        <p:spPr>
          <a:xfrm>
            <a:off x="-7794" y="-2"/>
            <a:ext cx="12207586" cy="352427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BC961F3-F023-4D38-AAAE-9D9AB4752912}"/>
              </a:ext>
            </a:extLst>
          </p:cNvPr>
          <p:cNvSpPr/>
          <p:nvPr userDrawn="1"/>
        </p:nvSpPr>
        <p:spPr>
          <a:xfrm>
            <a:off x="-1" y="3524275"/>
            <a:ext cx="6095999" cy="333372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52742CD-DE8D-4696-9C47-9CE538E1F806}"/>
              </a:ext>
            </a:extLst>
          </p:cNvPr>
          <p:cNvSpPr/>
          <p:nvPr userDrawn="1"/>
        </p:nvSpPr>
        <p:spPr>
          <a:xfrm>
            <a:off x="6096000" y="3524275"/>
            <a:ext cx="6103792" cy="333372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6081CB63-0160-4858-97BD-90E3AAEE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98" y="1418997"/>
            <a:ext cx="5003801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C0EB9512-6236-FD46-ADD6-AD55F9D52C8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77985" y="4135007"/>
            <a:ext cx="3932237" cy="1539259"/>
          </a:xfrm>
        </p:spPr>
        <p:txBody>
          <a:bodyPr/>
          <a:lstStyle>
            <a:lvl1pPr marL="0" indent="0" algn="ctr">
              <a:buNone/>
              <a:defRPr sz="33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9883C3DF-0563-484C-BCA8-808D373DE88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199369" y="4135006"/>
            <a:ext cx="3932237" cy="1539259"/>
          </a:xfrm>
        </p:spPr>
        <p:txBody>
          <a:bodyPr/>
          <a:lstStyle>
            <a:lvl1pPr marL="0" indent="0" algn="ctr">
              <a:buNone/>
              <a:defRPr sz="33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E7531C6-5592-BF4C-A06B-78714F0F11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75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44B7F42-B6D0-4133-98BC-13A4A29D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09C009-F444-496B-AA18-DD551083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4816CCC-35B6-413F-BAE0-1291140F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Platshållare för rubrik 1">
            <a:extLst>
              <a:ext uri="{FF2B5EF4-FFF2-40B4-BE49-F238E27FC236}">
                <a16:creationId xmlns:a16="http://schemas.microsoft.com/office/drawing/2014/main" id="{0F567891-F282-41E2-B8B9-6714A9097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906"/>
            <a:ext cx="10515600" cy="1051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927580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m"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redskap, inomhus, nära, sitter&#10;&#10;Automatiskt genererad beskrivning">
            <a:extLst>
              <a:ext uri="{FF2B5EF4-FFF2-40B4-BE49-F238E27FC236}">
                <a16:creationId xmlns:a16="http://schemas.microsoft.com/office/drawing/2014/main" id="{47E07249-3211-6A4A-9F07-81E925439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94" y="-1"/>
            <a:ext cx="12199793" cy="685800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82476AA6-45CA-414F-8E5E-B1DD01BBEF76}"/>
              </a:ext>
            </a:extLst>
          </p:cNvPr>
          <p:cNvSpPr/>
          <p:nvPr userDrawn="1"/>
        </p:nvSpPr>
        <p:spPr>
          <a:xfrm>
            <a:off x="-7794" y="-2"/>
            <a:ext cx="12207586" cy="3524278"/>
          </a:xfrm>
          <a:prstGeom prst="rect">
            <a:avLst/>
          </a:prstGeom>
          <a:solidFill>
            <a:srgbClr val="87A33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BC961F3-F023-4D38-AAAE-9D9AB4752912}"/>
              </a:ext>
            </a:extLst>
          </p:cNvPr>
          <p:cNvSpPr/>
          <p:nvPr userDrawn="1"/>
        </p:nvSpPr>
        <p:spPr>
          <a:xfrm>
            <a:off x="-1" y="3524275"/>
            <a:ext cx="6095999" cy="3333725"/>
          </a:xfrm>
          <a:prstGeom prst="rect">
            <a:avLst/>
          </a:prstGeom>
          <a:solidFill>
            <a:srgbClr val="87A33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52742CD-DE8D-4696-9C47-9CE538E1F806}"/>
              </a:ext>
            </a:extLst>
          </p:cNvPr>
          <p:cNvSpPr/>
          <p:nvPr userDrawn="1"/>
        </p:nvSpPr>
        <p:spPr>
          <a:xfrm>
            <a:off x="6096000" y="3524275"/>
            <a:ext cx="6103792" cy="3333726"/>
          </a:xfrm>
          <a:prstGeom prst="rect">
            <a:avLst/>
          </a:prstGeom>
          <a:solidFill>
            <a:srgbClr val="87A33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6081CB63-0160-4858-97BD-90E3AAEE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98" y="1418997"/>
            <a:ext cx="5003801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C0EB9512-6236-FD46-ADD6-AD55F9D52C8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77985" y="4135007"/>
            <a:ext cx="3932237" cy="1539259"/>
          </a:xfrm>
        </p:spPr>
        <p:txBody>
          <a:bodyPr/>
          <a:lstStyle>
            <a:lvl1pPr marL="0" indent="0" algn="ctr">
              <a:buNone/>
              <a:defRPr sz="33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9883C3DF-0563-484C-BCA8-808D373DE88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199369" y="4135006"/>
            <a:ext cx="3932237" cy="1539259"/>
          </a:xfrm>
        </p:spPr>
        <p:txBody>
          <a:bodyPr/>
          <a:lstStyle>
            <a:lvl1pPr marL="0" indent="0" algn="ctr">
              <a:buNone/>
              <a:defRPr sz="33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E7531C6-5592-BF4C-A06B-78714F0F11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83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m"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redskap, inomhus, nära, sitter&#10;&#10;Automatiskt genererad beskrivning">
            <a:extLst>
              <a:ext uri="{FF2B5EF4-FFF2-40B4-BE49-F238E27FC236}">
                <a16:creationId xmlns:a16="http://schemas.microsoft.com/office/drawing/2014/main" id="{47E07249-3211-6A4A-9F07-81E925439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94" y="-1"/>
            <a:ext cx="12199793" cy="6858001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8EC12ED4-D6B2-D940-862D-14338A055A12}"/>
              </a:ext>
            </a:extLst>
          </p:cNvPr>
          <p:cNvSpPr/>
          <p:nvPr userDrawn="1"/>
        </p:nvSpPr>
        <p:spPr>
          <a:xfrm>
            <a:off x="-7794" y="-2"/>
            <a:ext cx="12207587" cy="3524278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30CFA38-A07B-4D40-8F1B-A49BC00DA708}"/>
              </a:ext>
            </a:extLst>
          </p:cNvPr>
          <p:cNvSpPr/>
          <p:nvPr userDrawn="1"/>
        </p:nvSpPr>
        <p:spPr>
          <a:xfrm>
            <a:off x="-7795" y="3524275"/>
            <a:ext cx="6103793" cy="3333725"/>
          </a:xfrm>
          <a:prstGeom prst="rect">
            <a:avLst/>
          </a:prstGeom>
          <a:solidFill>
            <a:srgbClr val="E27024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A54BA29-8DC8-3840-9F2E-41D551B8F346}"/>
              </a:ext>
            </a:extLst>
          </p:cNvPr>
          <p:cNvSpPr/>
          <p:nvPr userDrawn="1"/>
        </p:nvSpPr>
        <p:spPr>
          <a:xfrm>
            <a:off x="6096000" y="3524275"/>
            <a:ext cx="6103793" cy="3333726"/>
          </a:xfrm>
          <a:prstGeom prst="rect">
            <a:avLst/>
          </a:prstGeom>
          <a:solidFill>
            <a:srgbClr val="E2702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6081CB63-0160-4858-97BD-90E3AAEE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98" y="1418997"/>
            <a:ext cx="5003801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C0EB9512-6236-FD46-ADD6-AD55F9D52C8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77985" y="4135007"/>
            <a:ext cx="3932237" cy="1539259"/>
          </a:xfrm>
        </p:spPr>
        <p:txBody>
          <a:bodyPr/>
          <a:lstStyle>
            <a:lvl1pPr marL="0" indent="0" algn="ctr">
              <a:buNone/>
              <a:defRPr sz="33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9883C3DF-0563-484C-BCA8-808D373DE88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199369" y="4135006"/>
            <a:ext cx="3932237" cy="1539259"/>
          </a:xfrm>
        </p:spPr>
        <p:txBody>
          <a:bodyPr/>
          <a:lstStyle>
            <a:lvl1pPr marL="0" indent="0" algn="ctr">
              <a:buNone/>
              <a:defRPr sz="33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32439092-E75A-4749-B58A-0C20DA00E0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75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om"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redskap, inomhus, nära, sitter&#10;&#10;Automatiskt genererad beskrivning">
            <a:extLst>
              <a:ext uri="{FF2B5EF4-FFF2-40B4-BE49-F238E27FC236}">
                <a16:creationId xmlns:a16="http://schemas.microsoft.com/office/drawing/2014/main" id="{47E07249-3211-6A4A-9F07-81E925439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94" y="-1"/>
            <a:ext cx="12199793" cy="6858001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0C692F65-FA00-5147-93FE-B554EEE5218D}"/>
              </a:ext>
            </a:extLst>
          </p:cNvPr>
          <p:cNvSpPr/>
          <p:nvPr userDrawn="1"/>
        </p:nvSpPr>
        <p:spPr>
          <a:xfrm>
            <a:off x="-7794" y="-2"/>
            <a:ext cx="12207587" cy="352427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B6B0680-0BBD-D443-8ED0-78BF68105693}"/>
              </a:ext>
            </a:extLst>
          </p:cNvPr>
          <p:cNvSpPr/>
          <p:nvPr userDrawn="1"/>
        </p:nvSpPr>
        <p:spPr>
          <a:xfrm>
            <a:off x="-15589" y="3524275"/>
            <a:ext cx="6111587" cy="333372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F323F60-834B-B746-87BD-EEE6B28EBE70}"/>
              </a:ext>
            </a:extLst>
          </p:cNvPr>
          <p:cNvSpPr/>
          <p:nvPr userDrawn="1"/>
        </p:nvSpPr>
        <p:spPr>
          <a:xfrm>
            <a:off x="6096000" y="3524275"/>
            <a:ext cx="6103793" cy="333372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6081CB63-0160-4858-97BD-90E3AAEE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98" y="1418997"/>
            <a:ext cx="5003801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C0EB9512-6236-FD46-ADD6-AD55F9D52C8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77985" y="4135007"/>
            <a:ext cx="3932237" cy="1539259"/>
          </a:xfrm>
        </p:spPr>
        <p:txBody>
          <a:bodyPr/>
          <a:lstStyle>
            <a:lvl1pPr marL="0" indent="0" algn="ctr">
              <a:buNone/>
              <a:defRPr sz="33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9883C3DF-0563-484C-BCA8-808D373DE88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199369" y="4135006"/>
            <a:ext cx="3932237" cy="1539259"/>
          </a:xfrm>
        </p:spPr>
        <p:txBody>
          <a:bodyPr/>
          <a:lstStyle>
            <a:lvl1pPr marL="0" indent="0" algn="ctr">
              <a:buNone/>
              <a:defRPr sz="33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6F0387A-88D0-B64A-BF9B-1E8C270D47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09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inomhus, munk, transport, vit&#10;&#10;Automatiskt genererad beskrivning">
            <a:extLst>
              <a:ext uri="{FF2B5EF4-FFF2-40B4-BE49-F238E27FC236}">
                <a16:creationId xmlns:a16="http://schemas.microsoft.com/office/drawing/2014/main" id="{C8F965C2-F59B-7949-AADA-4BE0BB596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82476AA6-45CA-414F-8E5E-B1DD01BBEF76}"/>
              </a:ext>
            </a:extLst>
          </p:cNvPr>
          <p:cNvSpPr/>
          <p:nvPr userDrawn="1"/>
        </p:nvSpPr>
        <p:spPr>
          <a:xfrm>
            <a:off x="0" y="-2"/>
            <a:ext cx="12199792" cy="352427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BC961F3-F023-4D38-AAAE-9D9AB4752912}"/>
              </a:ext>
            </a:extLst>
          </p:cNvPr>
          <p:cNvSpPr/>
          <p:nvPr userDrawn="1"/>
        </p:nvSpPr>
        <p:spPr>
          <a:xfrm>
            <a:off x="-1" y="3524275"/>
            <a:ext cx="6095999" cy="333372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52742CD-DE8D-4696-9C47-9CE538E1F806}"/>
              </a:ext>
            </a:extLst>
          </p:cNvPr>
          <p:cNvSpPr/>
          <p:nvPr userDrawn="1"/>
        </p:nvSpPr>
        <p:spPr>
          <a:xfrm>
            <a:off x="6096000" y="3524275"/>
            <a:ext cx="6103792" cy="333372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6081CB63-0160-4858-97BD-90E3AAEE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98" y="1418997"/>
            <a:ext cx="5003801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C0EB9512-6236-FD46-ADD6-AD55F9D52C8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77985" y="4135007"/>
            <a:ext cx="3932237" cy="1539259"/>
          </a:xfrm>
        </p:spPr>
        <p:txBody>
          <a:bodyPr/>
          <a:lstStyle>
            <a:lvl1pPr marL="0" indent="0" algn="ctr">
              <a:buNone/>
              <a:defRPr sz="33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9883C3DF-0563-484C-BCA8-808D373DE88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199369" y="4135006"/>
            <a:ext cx="3932237" cy="1539259"/>
          </a:xfrm>
        </p:spPr>
        <p:txBody>
          <a:bodyPr/>
          <a:lstStyle>
            <a:lvl1pPr marL="0" indent="0" algn="ctr">
              <a:buNone/>
              <a:defRPr sz="33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F16C132-3C38-4E40-AE60-70D64F718B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51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m"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inomhus, munk, transport, vit&#10;&#10;Automatiskt genererad beskrivning">
            <a:extLst>
              <a:ext uri="{FF2B5EF4-FFF2-40B4-BE49-F238E27FC236}">
                <a16:creationId xmlns:a16="http://schemas.microsoft.com/office/drawing/2014/main" id="{C8F965C2-F59B-7949-AADA-4BE0BB596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82476AA6-45CA-414F-8E5E-B1DD01BBEF76}"/>
              </a:ext>
            </a:extLst>
          </p:cNvPr>
          <p:cNvSpPr/>
          <p:nvPr userDrawn="1"/>
        </p:nvSpPr>
        <p:spPr>
          <a:xfrm>
            <a:off x="0" y="-2"/>
            <a:ext cx="12199792" cy="3524278"/>
          </a:xfrm>
          <a:prstGeom prst="rect">
            <a:avLst/>
          </a:prstGeom>
          <a:solidFill>
            <a:srgbClr val="87A33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BC961F3-F023-4D38-AAAE-9D9AB4752912}"/>
              </a:ext>
            </a:extLst>
          </p:cNvPr>
          <p:cNvSpPr/>
          <p:nvPr userDrawn="1"/>
        </p:nvSpPr>
        <p:spPr>
          <a:xfrm>
            <a:off x="-1" y="3524275"/>
            <a:ext cx="6095999" cy="3333725"/>
          </a:xfrm>
          <a:prstGeom prst="rect">
            <a:avLst/>
          </a:prstGeom>
          <a:solidFill>
            <a:srgbClr val="87A33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52742CD-DE8D-4696-9C47-9CE538E1F806}"/>
              </a:ext>
            </a:extLst>
          </p:cNvPr>
          <p:cNvSpPr/>
          <p:nvPr userDrawn="1"/>
        </p:nvSpPr>
        <p:spPr>
          <a:xfrm>
            <a:off x="6096000" y="3524275"/>
            <a:ext cx="6103792" cy="3333726"/>
          </a:xfrm>
          <a:prstGeom prst="rect">
            <a:avLst/>
          </a:prstGeom>
          <a:solidFill>
            <a:srgbClr val="87A33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6081CB63-0160-4858-97BD-90E3AAEE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98" y="1418997"/>
            <a:ext cx="5003801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C0EB9512-6236-FD46-ADD6-AD55F9D52C8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77985" y="4135007"/>
            <a:ext cx="3932237" cy="1539259"/>
          </a:xfrm>
        </p:spPr>
        <p:txBody>
          <a:bodyPr/>
          <a:lstStyle>
            <a:lvl1pPr marL="0" indent="0" algn="ctr">
              <a:buNone/>
              <a:defRPr sz="33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9883C3DF-0563-484C-BCA8-808D373DE88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199369" y="4135006"/>
            <a:ext cx="3932237" cy="1539259"/>
          </a:xfrm>
        </p:spPr>
        <p:txBody>
          <a:bodyPr/>
          <a:lstStyle>
            <a:lvl1pPr marL="0" indent="0" algn="ctr">
              <a:buNone/>
              <a:defRPr sz="33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F16C132-3C38-4E40-AE60-70D64F718B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91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om"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En bild som visar inomhus, munk, transport, vit&#10;&#10;Automatiskt genererad beskrivning">
            <a:extLst>
              <a:ext uri="{FF2B5EF4-FFF2-40B4-BE49-F238E27FC236}">
                <a16:creationId xmlns:a16="http://schemas.microsoft.com/office/drawing/2014/main" id="{E2C0C0D6-7E18-B94A-9E2C-EE7AD2B84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8EC12ED4-D6B2-D940-862D-14338A055A12}"/>
              </a:ext>
            </a:extLst>
          </p:cNvPr>
          <p:cNvSpPr/>
          <p:nvPr userDrawn="1"/>
        </p:nvSpPr>
        <p:spPr>
          <a:xfrm>
            <a:off x="7793" y="-2"/>
            <a:ext cx="12192000" cy="3524278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30CFA38-A07B-4D40-8F1B-A49BC00DA708}"/>
              </a:ext>
            </a:extLst>
          </p:cNvPr>
          <p:cNvSpPr/>
          <p:nvPr userDrawn="1"/>
        </p:nvSpPr>
        <p:spPr>
          <a:xfrm>
            <a:off x="-7795" y="3524275"/>
            <a:ext cx="6103793" cy="3333725"/>
          </a:xfrm>
          <a:prstGeom prst="rect">
            <a:avLst/>
          </a:prstGeom>
          <a:solidFill>
            <a:srgbClr val="E27024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A54BA29-8DC8-3840-9F2E-41D551B8F346}"/>
              </a:ext>
            </a:extLst>
          </p:cNvPr>
          <p:cNvSpPr/>
          <p:nvPr userDrawn="1"/>
        </p:nvSpPr>
        <p:spPr>
          <a:xfrm>
            <a:off x="6096000" y="3524275"/>
            <a:ext cx="6103793" cy="3333726"/>
          </a:xfrm>
          <a:prstGeom prst="rect">
            <a:avLst/>
          </a:prstGeom>
          <a:solidFill>
            <a:srgbClr val="E2702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6081CB63-0160-4858-97BD-90E3AAEE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98" y="1418997"/>
            <a:ext cx="5003801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C0EB9512-6236-FD46-ADD6-AD55F9D52C8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77985" y="4135007"/>
            <a:ext cx="3932237" cy="1539259"/>
          </a:xfrm>
        </p:spPr>
        <p:txBody>
          <a:bodyPr/>
          <a:lstStyle>
            <a:lvl1pPr marL="0" indent="0" algn="ctr">
              <a:buNone/>
              <a:defRPr sz="33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9883C3DF-0563-484C-BCA8-808D373DE88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199369" y="4135006"/>
            <a:ext cx="3932237" cy="1539259"/>
          </a:xfrm>
        </p:spPr>
        <p:txBody>
          <a:bodyPr/>
          <a:lstStyle>
            <a:lvl1pPr marL="0" indent="0" algn="ctr">
              <a:buNone/>
              <a:defRPr sz="33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E8A4E41-CE12-8841-8CE6-18E49EFD2C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79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om"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inomhus, munk, transport, vit&#10;&#10;Automatiskt genererad beskrivning">
            <a:extLst>
              <a:ext uri="{FF2B5EF4-FFF2-40B4-BE49-F238E27FC236}">
                <a16:creationId xmlns:a16="http://schemas.microsoft.com/office/drawing/2014/main" id="{3F787921-6EC8-654C-9381-3E5C6DB23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0C692F65-FA00-5147-93FE-B554EEE5218D}"/>
              </a:ext>
            </a:extLst>
          </p:cNvPr>
          <p:cNvSpPr/>
          <p:nvPr userDrawn="1"/>
        </p:nvSpPr>
        <p:spPr>
          <a:xfrm>
            <a:off x="7794" y="-2"/>
            <a:ext cx="12192000" cy="352427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B6B0680-0BBD-D443-8ED0-78BF68105693}"/>
              </a:ext>
            </a:extLst>
          </p:cNvPr>
          <p:cNvSpPr/>
          <p:nvPr userDrawn="1"/>
        </p:nvSpPr>
        <p:spPr>
          <a:xfrm>
            <a:off x="-15589" y="3524275"/>
            <a:ext cx="6111587" cy="333372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F323F60-834B-B746-87BD-EEE6B28EBE70}"/>
              </a:ext>
            </a:extLst>
          </p:cNvPr>
          <p:cNvSpPr/>
          <p:nvPr userDrawn="1"/>
        </p:nvSpPr>
        <p:spPr>
          <a:xfrm>
            <a:off x="6096000" y="3524275"/>
            <a:ext cx="6103793" cy="333372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6081CB63-0160-4858-97BD-90E3AAEE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98" y="1418997"/>
            <a:ext cx="5003801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C0EB9512-6236-FD46-ADD6-AD55F9D52C8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77985" y="4135007"/>
            <a:ext cx="3932237" cy="1539259"/>
          </a:xfrm>
        </p:spPr>
        <p:txBody>
          <a:bodyPr/>
          <a:lstStyle>
            <a:lvl1pPr marL="0" indent="0" algn="ctr">
              <a:buNone/>
              <a:defRPr sz="33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9883C3DF-0563-484C-BCA8-808D373DE88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199369" y="4135006"/>
            <a:ext cx="3932237" cy="1539259"/>
          </a:xfrm>
        </p:spPr>
        <p:txBody>
          <a:bodyPr/>
          <a:lstStyle>
            <a:lvl1pPr marL="0" indent="0" algn="ctr">
              <a:buNone/>
              <a:defRPr sz="33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1DD45D81-AF17-4C4C-890B-9D1D05AC2E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96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190FD7B-6A4A-3243-B2DD-29CC4202538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800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190FD7B-6A4A-3243-B2DD-29CC4202538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5388FB06-B4E0-4509-9865-8A08A5A52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27193"/>
            <a:ext cx="12192000" cy="1325563"/>
          </a:xfrm>
        </p:spPr>
        <p:txBody>
          <a:bodyPr>
            <a:noAutofit/>
          </a:bodyPr>
          <a:lstStyle>
            <a:lvl1pPr algn="ctr">
              <a:defRPr sz="54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</a:t>
            </a:r>
            <a:br>
              <a:rPr lang="sv-SE"/>
            </a:br>
            <a:r>
              <a:rPr lang="sv-SE"/>
              <a:t>mall för 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E1F848C-6A86-DD4E-9C6C-8319D1439B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99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190FD7B-6A4A-3243-B2DD-29CC4202538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5388FB06-B4E0-4509-9865-8A08A5A52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27193"/>
            <a:ext cx="12192000" cy="1325563"/>
          </a:xfrm>
        </p:spPr>
        <p:txBody>
          <a:bodyPr>
            <a:noAutofit/>
          </a:bodyPr>
          <a:lstStyle>
            <a:lvl1pPr algn="ctr">
              <a:defRPr sz="54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</a:t>
            </a:r>
            <a:br>
              <a:rPr lang="sv-SE"/>
            </a:br>
            <a:r>
              <a:rPr lang="sv-SE"/>
              <a:t>mall för 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E1F848C-6A86-DD4E-9C6C-8319D1439B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43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588A13-874D-48F2-8237-1B893666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731F4CF-FAC5-4633-AAF7-7910658E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5B283ED-2A94-48CF-A94A-4BF810F5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766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190FD7B-6A4A-3243-B2DD-29CC4202538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87A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5388FB06-B4E0-4509-9865-8A08A5A52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27193"/>
            <a:ext cx="12192000" cy="1325563"/>
          </a:xfrm>
        </p:spPr>
        <p:txBody>
          <a:bodyPr>
            <a:noAutofit/>
          </a:bodyPr>
          <a:lstStyle>
            <a:lvl1pPr algn="ctr">
              <a:defRPr sz="54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</a:t>
            </a:r>
            <a:br>
              <a:rPr lang="sv-SE"/>
            </a:br>
            <a:r>
              <a:rPr lang="sv-SE"/>
              <a:t>mall för 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D844CF-4D5C-2B44-953C-F108547E3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4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190FD7B-6A4A-3243-B2DD-29CC4202538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27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5388FB06-B4E0-4509-9865-8A08A5A52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27193"/>
            <a:ext cx="12192000" cy="1325563"/>
          </a:xfrm>
        </p:spPr>
        <p:txBody>
          <a:bodyPr>
            <a:noAutofit/>
          </a:bodyPr>
          <a:lstStyle>
            <a:lvl1pPr algn="ctr">
              <a:defRPr sz="54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</a:t>
            </a:r>
            <a:br>
              <a:rPr lang="sv-SE"/>
            </a:br>
            <a:r>
              <a:rPr lang="sv-SE"/>
              <a:t>mall för 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EF5A3BE-C9E9-8040-99F4-A1831CEC1C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91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44B7F42-B6D0-4133-98BC-13A4A29D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09C009-F444-496B-AA18-DD551083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4816CCC-35B6-413F-BAE0-1291140F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Platshållare för rubrik 1">
            <a:extLst>
              <a:ext uri="{FF2B5EF4-FFF2-40B4-BE49-F238E27FC236}">
                <a16:creationId xmlns:a16="http://schemas.microsoft.com/office/drawing/2014/main" id="{0F567891-F282-41E2-B8B9-6714A9097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906"/>
            <a:ext cx="10515600" cy="1051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06099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2269" y="2362932"/>
            <a:ext cx="9719732" cy="1362075"/>
          </a:xfrm>
          <a:ln>
            <a:noFill/>
          </a:ln>
        </p:spPr>
        <p:txBody>
          <a:bodyPr anchor="t"/>
          <a:lstStyle>
            <a:lvl1pPr algn="l">
              <a:defRPr sz="3733" b="0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02269" y="862744"/>
            <a:ext cx="9719732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612688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65A354-AF6B-4909-864A-5A4CDF28B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3EB80F-3B6F-44B3-9B80-CE295B566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1CF973-8F5F-4402-9B1F-9E6CA62B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BDAF01-FFE9-4F8D-8424-54B66D3F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867B66-297E-4F19-B141-5EC7E30B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47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CB17C37-37BB-3942-AD9B-FC7D6413C5B7}"/>
              </a:ext>
            </a:extLst>
          </p:cNvPr>
          <p:cNvSpPr/>
          <p:nvPr userDrawn="1"/>
        </p:nvSpPr>
        <p:spPr>
          <a:xfrm>
            <a:off x="6858000" y="0"/>
            <a:ext cx="533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6ECC0A-B7A8-435B-8A16-9F118B19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465" y="2235200"/>
            <a:ext cx="4448945" cy="2387600"/>
          </a:xfrm>
        </p:spPr>
        <p:txBody>
          <a:bodyPr anchor="ctr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0001F8-AAEC-DD42-9F09-6A51CBE7FD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6858001" cy="685800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F1305BA-F9E3-1548-B89F-929B91AF6D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60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CB17C37-37BB-3942-AD9B-FC7D6413C5B7}"/>
              </a:ext>
            </a:extLst>
          </p:cNvPr>
          <p:cNvSpPr/>
          <p:nvPr userDrawn="1"/>
        </p:nvSpPr>
        <p:spPr>
          <a:xfrm>
            <a:off x="6858000" y="0"/>
            <a:ext cx="533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409FF6A9-84B5-9A4F-B488-AB17273C6D4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159072" y="2600499"/>
            <a:ext cx="3932237" cy="307851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514440-E182-9B49-A4CA-B2A7A9B75D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32EED1C-B3E2-794D-A45C-3C854B4080A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159072" y="908840"/>
            <a:ext cx="3932237" cy="1539259"/>
          </a:xfrm>
        </p:spPr>
        <p:txBody>
          <a:bodyPr anchor="b" anchorCtr="0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CD037C9-15EC-4143-9FD2-C2D0AAF90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14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CB17C37-37BB-3942-AD9B-FC7D6413C5B7}"/>
              </a:ext>
            </a:extLst>
          </p:cNvPr>
          <p:cNvSpPr/>
          <p:nvPr userDrawn="1"/>
        </p:nvSpPr>
        <p:spPr>
          <a:xfrm>
            <a:off x="6858000" y="0"/>
            <a:ext cx="533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6ECC0A-B7A8-435B-8A16-9F118B19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465" y="2235200"/>
            <a:ext cx="4448945" cy="2387600"/>
          </a:xfrm>
        </p:spPr>
        <p:txBody>
          <a:bodyPr anchor="ctr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4660D9B-13DD-8641-AE53-A7FF60F62E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FAE77FD-BA18-1D41-ADE0-F5AEFF29B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72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CB17C37-37BB-3942-AD9B-FC7D6413C5B7}"/>
              </a:ext>
            </a:extLst>
          </p:cNvPr>
          <p:cNvSpPr/>
          <p:nvPr userDrawn="1"/>
        </p:nvSpPr>
        <p:spPr>
          <a:xfrm>
            <a:off x="6858000" y="0"/>
            <a:ext cx="533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409FF6A9-84B5-9A4F-B488-AB17273C6D4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159072" y="2600499"/>
            <a:ext cx="3932237" cy="307851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5741F4A-ED1F-4A44-A543-4057B1CA26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A983F6FD-01E0-2C49-AAE9-DDC31C1507B5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159072" y="908840"/>
            <a:ext cx="3932237" cy="1539259"/>
          </a:xfrm>
        </p:spPr>
        <p:txBody>
          <a:bodyPr anchor="b" anchorCtr="0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A9850C0-3B30-7D40-98C9-27C5FD4D12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97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CB17C37-37BB-3942-AD9B-FC7D6413C5B7}"/>
              </a:ext>
            </a:extLst>
          </p:cNvPr>
          <p:cNvSpPr/>
          <p:nvPr userDrawn="1"/>
        </p:nvSpPr>
        <p:spPr>
          <a:xfrm>
            <a:off x="6858000" y="0"/>
            <a:ext cx="533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6ECC0A-B7A8-435B-8A16-9F118B19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465" y="2235200"/>
            <a:ext cx="4448945" cy="2387600"/>
          </a:xfrm>
        </p:spPr>
        <p:txBody>
          <a:bodyPr anchor="ctr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1D745C-BDEE-FF43-AF5E-3E9C22203B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9B83439-A834-9149-B157-7E84402979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82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588A13-874D-48F2-8237-1B893666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731F4CF-FAC5-4633-AAF7-7910658E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5B283ED-2A94-48CF-A94A-4BF810F5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07C713F-C900-D04B-8D45-961F2AE2BEAB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3800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CB17C37-37BB-3942-AD9B-FC7D6413C5B7}"/>
              </a:ext>
            </a:extLst>
          </p:cNvPr>
          <p:cNvSpPr/>
          <p:nvPr userDrawn="1"/>
        </p:nvSpPr>
        <p:spPr>
          <a:xfrm>
            <a:off x="6858000" y="0"/>
            <a:ext cx="533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409FF6A9-84B5-9A4F-B488-AB17273C6D4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159072" y="2600499"/>
            <a:ext cx="3932237" cy="307851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5E561B-3630-6041-A5CE-4E4BA6028C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10BFA04-62F8-9A49-84C4-4923CFCE2C1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159072" y="908840"/>
            <a:ext cx="3932237" cy="1539259"/>
          </a:xfrm>
        </p:spPr>
        <p:txBody>
          <a:bodyPr anchor="b" anchorCtr="0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FA8A1FA-2140-D34A-81B4-9D247D59EA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74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CB17C37-37BB-3942-AD9B-FC7D6413C5B7}"/>
              </a:ext>
            </a:extLst>
          </p:cNvPr>
          <p:cNvSpPr/>
          <p:nvPr userDrawn="1"/>
        </p:nvSpPr>
        <p:spPr>
          <a:xfrm>
            <a:off x="6858000" y="0"/>
            <a:ext cx="533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6ECC0A-B7A8-435B-8A16-9F118B19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465" y="2235200"/>
            <a:ext cx="4448945" cy="2387600"/>
          </a:xfrm>
        </p:spPr>
        <p:txBody>
          <a:bodyPr anchor="ctr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090F4E6-7C31-FE41-B0F5-986DB99C8D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49428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1073F1A-120C-4641-B287-4AFAD2005E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63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CB17C37-37BB-3942-AD9B-FC7D6413C5B7}"/>
              </a:ext>
            </a:extLst>
          </p:cNvPr>
          <p:cNvSpPr/>
          <p:nvPr userDrawn="1"/>
        </p:nvSpPr>
        <p:spPr>
          <a:xfrm>
            <a:off x="6858000" y="0"/>
            <a:ext cx="533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61D9B77-FEF0-4CE1-9016-623499B1F46B}"/>
              </a:ext>
            </a:extLst>
          </p:cNvPr>
          <p:cNvSpPr txBox="1">
            <a:spLocks/>
          </p:cNvSpPr>
          <p:nvPr userDrawn="1"/>
        </p:nvSpPr>
        <p:spPr>
          <a:xfrm>
            <a:off x="2624724" y="202425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409FF6A9-84B5-9A4F-B488-AB17273C6D4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159072" y="2600499"/>
            <a:ext cx="3932237" cy="307851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Work Sans Regular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AEB55B7-5E67-7D45-998A-910F7EA02D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49428" cy="6858000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0A0CBB09-740A-1B40-801F-A6E006C2EF09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159072" y="908840"/>
            <a:ext cx="3932237" cy="1539259"/>
          </a:xfrm>
        </p:spPr>
        <p:txBody>
          <a:bodyPr anchor="b" anchorCtr="0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WORK SANS BOLD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0E15E02-CF8C-A44D-B293-2936D0899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84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ihandsfigur 47">
            <a:extLst>
              <a:ext uri="{FF2B5EF4-FFF2-40B4-BE49-F238E27FC236}">
                <a16:creationId xmlns:a16="http://schemas.microsoft.com/office/drawing/2014/main" id="{047C7154-A040-1845-AFB0-B7298AF5D5C9}"/>
              </a:ext>
            </a:extLst>
          </p:cNvPr>
          <p:cNvSpPr/>
          <p:nvPr userDrawn="1"/>
        </p:nvSpPr>
        <p:spPr>
          <a:xfrm>
            <a:off x="2112" y="0"/>
            <a:ext cx="4340788" cy="2201610"/>
          </a:xfrm>
          <a:custGeom>
            <a:avLst/>
            <a:gdLst>
              <a:gd name="connsiteX0" fmla="*/ 0 w 4340788"/>
              <a:gd name="connsiteY0" fmla="*/ 0 h 2201610"/>
              <a:gd name="connsiteX1" fmla="*/ 4340788 w 4340788"/>
              <a:gd name="connsiteY1" fmla="*/ 0 h 2201610"/>
              <a:gd name="connsiteX2" fmla="*/ 4310780 w 4340788"/>
              <a:gd name="connsiteY2" fmla="*/ 196623 h 2201610"/>
              <a:gd name="connsiteX3" fmla="*/ 1850744 w 4340788"/>
              <a:gd name="connsiteY3" fmla="*/ 2201610 h 2201610"/>
              <a:gd name="connsiteX4" fmla="*/ 75163 w 4340788"/>
              <a:gd name="connsiteY4" fmla="*/ 1466140 h 2201610"/>
              <a:gd name="connsiteX5" fmla="*/ 0 w 4340788"/>
              <a:gd name="connsiteY5" fmla="*/ 1383440 h 220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788" h="2201610">
                <a:moveTo>
                  <a:pt x="0" y="0"/>
                </a:moveTo>
                <a:lnTo>
                  <a:pt x="4340788" y="0"/>
                </a:lnTo>
                <a:lnTo>
                  <a:pt x="4310780" y="196623"/>
                </a:lnTo>
                <a:cubicBezTo>
                  <a:pt x="4076633" y="1340867"/>
                  <a:pt x="3064207" y="2201610"/>
                  <a:pt x="1850744" y="2201610"/>
                </a:cubicBezTo>
                <a:cubicBezTo>
                  <a:pt x="1157337" y="2201610"/>
                  <a:pt x="529574" y="1920551"/>
                  <a:pt x="75163" y="1466140"/>
                </a:cubicBezTo>
                <a:lnTo>
                  <a:pt x="0" y="13834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grpSp>
        <p:nvGrpSpPr>
          <p:cNvPr id="80" name="Grupp 79">
            <a:extLst>
              <a:ext uri="{FF2B5EF4-FFF2-40B4-BE49-F238E27FC236}">
                <a16:creationId xmlns:a16="http://schemas.microsoft.com/office/drawing/2014/main" id="{D65FE857-5930-479D-B29B-67B1AF5B8C99}"/>
              </a:ext>
            </a:extLst>
          </p:cNvPr>
          <p:cNvGrpSpPr/>
          <p:nvPr/>
        </p:nvGrpSpPr>
        <p:grpSpPr>
          <a:xfrm>
            <a:off x="1337576" y="584914"/>
            <a:ext cx="8863618" cy="5955818"/>
            <a:chOff x="902759" y="850861"/>
            <a:chExt cx="8037538" cy="5400742"/>
          </a:xfrm>
        </p:grpSpPr>
        <p:cxnSp>
          <p:nvCxnSpPr>
            <p:cNvPr id="86" name="Rak 25">
              <a:extLst>
                <a:ext uri="{FF2B5EF4-FFF2-40B4-BE49-F238E27FC236}">
                  <a16:creationId xmlns:a16="http://schemas.microsoft.com/office/drawing/2014/main" id="{187BDC04-CE97-4524-9268-1B99EA57398D}"/>
                </a:ext>
              </a:extLst>
            </p:cNvPr>
            <p:cNvCxnSpPr/>
            <p:nvPr/>
          </p:nvCxnSpPr>
          <p:spPr>
            <a:xfrm flipV="1">
              <a:off x="1028328" y="1167897"/>
              <a:ext cx="7504112" cy="48859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bk object 16">
              <a:extLst>
                <a:ext uri="{FF2B5EF4-FFF2-40B4-BE49-F238E27FC236}">
                  <a16:creationId xmlns:a16="http://schemas.microsoft.com/office/drawing/2014/main" id="{BA3B229D-EC32-4653-9FC4-031DAE4107EC}"/>
                </a:ext>
              </a:extLst>
            </p:cNvPr>
            <p:cNvSpPr>
              <a:spLocks/>
            </p:cNvSpPr>
            <p:nvPr/>
          </p:nvSpPr>
          <p:spPr>
            <a:xfrm rot="19621372">
              <a:off x="2365512" y="4657423"/>
              <a:ext cx="652897" cy="652897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3" name="bk object 16">
              <a:extLst>
                <a:ext uri="{FF2B5EF4-FFF2-40B4-BE49-F238E27FC236}">
                  <a16:creationId xmlns:a16="http://schemas.microsoft.com/office/drawing/2014/main" id="{23FB680A-6488-41DE-A8B7-2834F5A7AB90}"/>
                </a:ext>
              </a:extLst>
            </p:cNvPr>
            <p:cNvSpPr>
              <a:spLocks/>
            </p:cNvSpPr>
            <p:nvPr/>
          </p:nvSpPr>
          <p:spPr>
            <a:xfrm rot="19621372">
              <a:off x="902759" y="5598706"/>
              <a:ext cx="652897" cy="652897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89" name="bk object 16">
              <a:extLst>
                <a:ext uri="{FF2B5EF4-FFF2-40B4-BE49-F238E27FC236}">
                  <a16:creationId xmlns:a16="http://schemas.microsoft.com/office/drawing/2014/main" id="{14012E5F-E30F-4591-8FAA-843A208A0754}"/>
                </a:ext>
              </a:extLst>
            </p:cNvPr>
            <p:cNvSpPr>
              <a:spLocks/>
            </p:cNvSpPr>
            <p:nvPr/>
          </p:nvSpPr>
          <p:spPr>
            <a:xfrm rot="19621372">
              <a:off x="3832763" y="3722533"/>
              <a:ext cx="652897" cy="652897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0" name="bk object 16">
              <a:extLst>
                <a:ext uri="{FF2B5EF4-FFF2-40B4-BE49-F238E27FC236}">
                  <a16:creationId xmlns:a16="http://schemas.microsoft.com/office/drawing/2014/main" id="{EB829267-3487-4645-A90A-D86D2F5749FE}"/>
                </a:ext>
              </a:extLst>
            </p:cNvPr>
            <p:cNvSpPr>
              <a:spLocks/>
            </p:cNvSpPr>
            <p:nvPr/>
          </p:nvSpPr>
          <p:spPr>
            <a:xfrm rot="19621372">
              <a:off x="5299896" y="2794569"/>
              <a:ext cx="652897" cy="652897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1" name="bk object 16">
              <a:extLst>
                <a:ext uri="{FF2B5EF4-FFF2-40B4-BE49-F238E27FC236}">
                  <a16:creationId xmlns:a16="http://schemas.microsoft.com/office/drawing/2014/main" id="{7FAB3997-AF92-490C-A991-18D16F76CCB2}"/>
                </a:ext>
              </a:extLst>
            </p:cNvPr>
            <p:cNvSpPr>
              <a:spLocks/>
            </p:cNvSpPr>
            <p:nvPr/>
          </p:nvSpPr>
          <p:spPr>
            <a:xfrm rot="19621372">
              <a:off x="6757696" y="1823931"/>
              <a:ext cx="652897" cy="652897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2" name="bk object 16">
              <a:extLst>
                <a:ext uri="{FF2B5EF4-FFF2-40B4-BE49-F238E27FC236}">
                  <a16:creationId xmlns:a16="http://schemas.microsoft.com/office/drawing/2014/main" id="{398C547A-837E-48D6-9F8C-3B54EDD1B1C8}"/>
                </a:ext>
              </a:extLst>
            </p:cNvPr>
            <p:cNvSpPr>
              <a:spLocks/>
            </p:cNvSpPr>
            <p:nvPr/>
          </p:nvSpPr>
          <p:spPr>
            <a:xfrm rot="19621372">
              <a:off x="8287400" y="850861"/>
              <a:ext cx="652897" cy="652897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</p:grpSp>
      <p:sp>
        <p:nvSpPr>
          <p:cNvPr id="95" name="Rubrik 1">
            <a:extLst>
              <a:ext uri="{FF2B5EF4-FFF2-40B4-BE49-F238E27FC236}">
                <a16:creationId xmlns:a16="http://schemas.microsoft.com/office/drawing/2014/main" id="{8B8FA777-2612-4309-A0EC-E82C9FB84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91367" y="-364217"/>
            <a:ext cx="4330499" cy="1325563"/>
          </a:xfrm>
        </p:spPr>
        <p:txBody>
          <a:bodyPr>
            <a:normAutofit/>
          </a:bodyPr>
          <a:lstStyle>
            <a:lvl1pPr algn="ctr">
              <a:defRPr sz="20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</a:t>
            </a:r>
            <a:br>
              <a:rPr lang="sv-SE"/>
            </a:br>
            <a:r>
              <a:rPr lang="sv-SE"/>
              <a:t>mall för rubrikformat</a:t>
            </a:r>
          </a:p>
        </p:txBody>
      </p:sp>
      <p:sp>
        <p:nvSpPr>
          <p:cNvPr id="22" name="Platshållare för text 3">
            <a:extLst>
              <a:ext uri="{FF2B5EF4-FFF2-40B4-BE49-F238E27FC236}">
                <a16:creationId xmlns:a16="http://schemas.microsoft.com/office/drawing/2014/main" id="{DE7060D5-60D8-4D95-9909-8900A85004A4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269600" y="463416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text 3">
            <a:extLst>
              <a:ext uri="{FF2B5EF4-FFF2-40B4-BE49-F238E27FC236}">
                <a16:creationId xmlns:a16="http://schemas.microsoft.com/office/drawing/2014/main" id="{EB599911-2271-48AE-A71D-D1F7638C8F24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4120745" y="5168381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Platshållare för text 3">
            <a:extLst>
              <a:ext uri="{FF2B5EF4-FFF2-40B4-BE49-F238E27FC236}">
                <a16:creationId xmlns:a16="http://schemas.microsoft.com/office/drawing/2014/main" id="{4F89A979-F1B2-422E-ABE4-C0EB057E153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471838" y="272323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3">
            <a:extLst>
              <a:ext uri="{FF2B5EF4-FFF2-40B4-BE49-F238E27FC236}">
                <a16:creationId xmlns:a16="http://schemas.microsoft.com/office/drawing/2014/main" id="{834A8DEC-60B4-4753-87DD-E4695517665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189427" y="331777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AFCD6E3E-FEDA-4D75-9430-CF1B69105C5B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127644" y="641308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text 3">
            <a:extLst>
              <a:ext uri="{FF2B5EF4-FFF2-40B4-BE49-F238E27FC236}">
                <a16:creationId xmlns:a16="http://schemas.microsoft.com/office/drawing/2014/main" id="{5C02667F-7FE0-4D50-B516-7DAC07F445D0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10319061" y="1456402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3">
            <a:extLst>
              <a:ext uri="{FF2B5EF4-FFF2-40B4-BE49-F238E27FC236}">
                <a16:creationId xmlns:a16="http://schemas.microsoft.com/office/drawing/2014/main" id="{7AC36DE3-B34E-4FAB-8F9A-36CDC915A0B2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1403958" y="6034513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2" name="Platshållare för text 3">
            <a:extLst>
              <a:ext uri="{FF2B5EF4-FFF2-40B4-BE49-F238E27FC236}">
                <a16:creationId xmlns:a16="http://schemas.microsoft.com/office/drawing/2014/main" id="{8DB405BB-0B68-4E87-BB35-888D1CCAFEBC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3017049" y="4992010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4" name="Platshållare för text 3">
            <a:extLst>
              <a:ext uri="{FF2B5EF4-FFF2-40B4-BE49-F238E27FC236}">
                <a16:creationId xmlns:a16="http://schemas.microsoft.com/office/drawing/2014/main" id="{F05F4B16-5A10-4974-B70D-61A21203059B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4635102" y="3961037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AB5963C9-7037-4B44-8147-313554BCF8CA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251680" y="2937697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4DAD4B29-536D-465A-BD55-F33775643B31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7866410" y="1867301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7" name="Platshållare för text 3">
            <a:extLst>
              <a:ext uri="{FF2B5EF4-FFF2-40B4-BE49-F238E27FC236}">
                <a16:creationId xmlns:a16="http://schemas.microsoft.com/office/drawing/2014/main" id="{0BB3D865-0B30-4197-AF02-F4050224ADDD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9547567" y="794219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</p:spTree>
    <p:extLst>
      <p:ext uri="{BB962C8B-B14F-4D97-AF65-F5344CB8AC3E}">
        <p14:creationId xmlns:p14="http://schemas.microsoft.com/office/powerpoint/2010/main" val="3102244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ihandsfigur 29">
            <a:extLst>
              <a:ext uri="{FF2B5EF4-FFF2-40B4-BE49-F238E27FC236}">
                <a16:creationId xmlns:a16="http://schemas.microsoft.com/office/drawing/2014/main" id="{FB0CB7F8-EC72-0A40-8D13-24C5B27C4105}"/>
              </a:ext>
            </a:extLst>
          </p:cNvPr>
          <p:cNvSpPr/>
          <p:nvPr userDrawn="1"/>
        </p:nvSpPr>
        <p:spPr>
          <a:xfrm>
            <a:off x="2112" y="0"/>
            <a:ext cx="4340788" cy="2201610"/>
          </a:xfrm>
          <a:custGeom>
            <a:avLst/>
            <a:gdLst>
              <a:gd name="connsiteX0" fmla="*/ 0 w 4340788"/>
              <a:gd name="connsiteY0" fmla="*/ 0 h 2201610"/>
              <a:gd name="connsiteX1" fmla="*/ 4340788 w 4340788"/>
              <a:gd name="connsiteY1" fmla="*/ 0 h 2201610"/>
              <a:gd name="connsiteX2" fmla="*/ 4310780 w 4340788"/>
              <a:gd name="connsiteY2" fmla="*/ 196623 h 2201610"/>
              <a:gd name="connsiteX3" fmla="*/ 1850744 w 4340788"/>
              <a:gd name="connsiteY3" fmla="*/ 2201610 h 2201610"/>
              <a:gd name="connsiteX4" fmla="*/ 75163 w 4340788"/>
              <a:gd name="connsiteY4" fmla="*/ 1466140 h 2201610"/>
              <a:gd name="connsiteX5" fmla="*/ 0 w 4340788"/>
              <a:gd name="connsiteY5" fmla="*/ 1383440 h 220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788" h="2201610">
                <a:moveTo>
                  <a:pt x="0" y="0"/>
                </a:moveTo>
                <a:lnTo>
                  <a:pt x="4340788" y="0"/>
                </a:lnTo>
                <a:lnTo>
                  <a:pt x="4310780" y="196623"/>
                </a:lnTo>
                <a:cubicBezTo>
                  <a:pt x="4076633" y="1340867"/>
                  <a:pt x="3064207" y="2201610"/>
                  <a:pt x="1850744" y="2201610"/>
                </a:cubicBezTo>
                <a:cubicBezTo>
                  <a:pt x="1157337" y="2201610"/>
                  <a:pt x="529574" y="1920551"/>
                  <a:pt x="75163" y="1466140"/>
                </a:cubicBezTo>
                <a:lnTo>
                  <a:pt x="0" y="13834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cxnSp>
        <p:nvCxnSpPr>
          <p:cNvPr id="86" name="Rak 25">
            <a:extLst>
              <a:ext uri="{FF2B5EF4-FFF2-40B4-BE49-F238E27FC236}">
                <a16:creationId xmlns:a16="http://schemas.microsoft.com/office/drawing/2014/main" id="{187BDC04-CE97-4524-9268-1B99EA57398D}"/>
              </a:ext>
            </a:extLst>
          </p:cNvPr>
          <p:cNvCxnSpPr/>
          <p:nvPr/>
        </p:nvCxnSpPr>
        <p:spPr>
          <a:xfrm flipV="1">
            <a:off x="1476051" y="934534"/>
            <a:ext cx="8275368" cy="5388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bk object 16">
            <a:extLst>
              <a:ext uri="{FF2B5EF4-FFF2-40B4-BE49-F238E27FC236}">
                <a16:creationId xmlns:a16="http://schemas.microsoft.com/office/drawing/2014/main" id="{BA3B229D-EC32-4653-9FC4-031DAE4107EC}"/>
              </a:ext>
            </a:extLst>
          </p:cNvPr>
          <p:cNvSpPr>
            <a:spLocks/>
          </p:cNvSpPr>
          <p:nvPr/>
        </p:nvSpPr>
        <p:spPr>
          <a:xfrm rot="19621372">
            <a:off x="2950667" y="4782706"/>
            <a:ext cx="720000" cy="72000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rPr>
              <a:t>  </a:t>
            </a:r>
            <a:endParaRPr kumimoji="0" sz="1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 Roman" pitchFamily="2" charset="77"/>
              <a:ea typeface="+mn-ea"/>
              <a:cs typeface="+mn-cs"/>
            </a:endParaRPr>
          </a:p>
        </p:txBody>
      </p:sp>
      <p:sp>
        <p:nvSpPr>
          <p:cNvPr id="93" name="bk object 16">
            <a:extLst>
              <a:ext uri="{FF2B5EF4-FFF2-40B4-BE49-F238E27FC236}">
                <a16:creationId xmlns:a16="http://schemas.microsoft.com/office/drawing/2014/main" id="{23FB680A-6488-41DE-A8B7-2834F5A7AB90}"/>
              </a:ext>
            </a:extLst>
          </p:cNvPr>
          <p:cNvSpPr>
            <a:spLocks/>
          </p:cNvSpPr>
          <p:nvPr/>
        </p:nvSpPr>
        <p:spPr>
          <a:xfrm rot="19621372">
            <a:off x="1337576" y="5820732"/>
            <a:ext cx="720000" cy="72000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rPr>
              <a:t>  </a:t>
            </a:r>
            <a:endParaRPr kumimoji="0" sz="1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 Roman" pitchFamily="2" charset="77"/>
              <a:ea typeface="+mn-ea"/>
              <a:cs typeface="+mn-cs"/>
            </a:endParaRPr>
          </a:p>
        </p:txBody>
      </p:sp>
      <p:sp>
        <p:nvSpPr>
          <p:cNvPr id="89" name="bk object 16">
            <a:extLst>
              <a:ext uri="{FF2B5EF4-FFF2-40B4-BE49-F238E27FC236}">
                <a16:creationId xmlns:a16="http://schemas.microsoft.com/office/drawing/2014/main" id="{14012E5F-E30F-4591-8FAA-843A208A0754}"/>
              </a:ext>
            </a:extLst>
          </p:cNvPr>
          <p:cNvSpPr>
            <a:spLocks/>
          </p:cNvSpPr>
          <p:nvPr/>
        </p:nvSpPr>
        <p:spPr>
          <a:xfrm rot="19621372">
            <a:off x="4568719" y="3751730"/>
            <a:ext cx="720000" cy="72000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rPr>
              <a:t>  </a:t>
            </a:r>
            <a:endParaRPr kumimoji="0" sz="1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 Roman" pitchFamily="2" charset="77"/>
              <a:ea typeface="+mn-ea"/>
              <a:cs typeface="+mn-cs"/>
            </a:endParaRPr>
          </a:p>
        </p:txBody>
      </p:sp>
      <p:sp>
        <p:nvSpPr>
          <p:cNvPr id="90" name="bk object 16">
            <a:extLst>
              <a:ext uri="{FF2B5EF4-FFF2-40B4-BE49-F238E27FC236}">
                <a16:creationId xmlns:a16="http://schemas.microsoft.com/office/drawing/2014/main" id="{EB829267-3487-4645-A90A-D86D2F5749FE}"/>
              </a:ext>
            </a:extLst>
          </p:cNvPr>
          <p:cNvSpPr>
            <a:spLocks/>
          </p:cNvSpPr>
          <p:nvPr/>
        </p:nvSpPr>
        <p:spPr>
          <a:xfrm rot="19621372">
            <a:off x="6186641" y="2728392"/>
            <a:ext cx="720000" cy="72000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rPr>
              <a:t>  </a:t>
            </a:r>
            <a:endParaRPr kumimoji="0" sz="1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 Roman" pitchFamily="2" charset="77"/>
              <a:ea typeface="+mn-ea"/>
              <a:cs typeface="+mn-cs"/>
            </a:endParaRPr>
          </a:p>
        </p:txBody>
      </p:sp>
      <p:sp>
        <p:nvSpPr>
          <p:cNvPr id="91" name="bk object 16">
            <a:extLst>
              <a:ext uri="{FF2B5EF4-FFF2-40B4-BE49-F238E27FC236}">
                <a16:creationId xmlns:a16="http://schemas.microsoft.com/office/drawing/2014/main" id="{7FAB3997-AF92-490C-A991-18D16F76CCB2}"/>
              </a:ext>
            </a:extLst>
          </p:cNvPr>
          <p:cNvSpPr>
            <a:spLocks/>
          </p:cNvSpPr>
          <p:nvPr/>
        </p:nvSpPr>
        <p:spPr>
          <a:xfrm rot="19621372">
            <a:off x="7794270" y="1657994"/>
            <a:ext cx="720000" cy="72000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rPr>
              <a:t>  </a:t>
            </a:r>
            <a:endParaRPr kumimoji="0" sz="1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 Roman" pitchFamily="2" charset="77"/>
              <a:ea typeface="+mn-ea"/>
              <a:cs typeface="+mn-cs"/>
            </a:endParaRPr>
          </a:p>
        </p:txBody>
      </p:sp>
      <p:sp>
        <p:nvSpPr>
          <p:cNvPr id="92" name="bk object 16">
            <a:extLst>
              <a:ext uri="{FF2B5EF4-FFF2-40B4-BE49-F238E27FC236}">
                <a16:creationId xmlns:a16="http://schemas.microsoft.com/office/drawing/2014/main" id="{398C547A-837E-48D6-9F8C-3B54EDD1B1C8}"/>
              </a:ext>
            </a:extLst>
          </p:cNvPr>
          <p:cNvSpPr>
            <a:spLocks/>
          </p:cNvSpPr>
          <p:nvPr/>
        </p:nvSpPr>
        <p:spPr>
          <a:xfrm rot="19621372">
            <a:off x="9481194" y="584914"/>
            <a:ext cx="720000" cy="72000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rPr>
              <a:t>  </a:t>
            </a:r>
            <a:endParaRPr kumimoji="0" sz="1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 Roman" pitchFamily="2" charset="77"/>
              <a:ea typeface="+mn-ea"/>
              <a:cs typeface="+mn-cs"/>
            </a:endParaRPr>
          </a:p>
        </p:txBody>
      </p:sp>
      <p:sp>
        <p:nvSpPr>
          <p:cNvPr id="95" name="Rubrik 1">
            <a:extLst>
              <a:ext uri="{FF2B5EF4-FFF2-40B4-BE49-F238E27FC236}">
                <a16:creationId xmlns:a16="http://schemas.microsoft.com/office/drawing/2014/main" id="{8B8FA777-2612-4309-A0EC-E82C9FB84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91367" y="-364217"/>
            <a:ext cx="4330499" cy="1325563"/>
          </a:xfrm>
        </p:spPr>
        <p:txBody>
          <a:bodyPr>
            <a:normAutofit/>
          </a:bodyPr>
          <a:lstStyle>
            <a:lvl1pPr algn="ctr">
              <a:defRPr sz="20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</a:t>
            </a:r>
            <a:br>
              <a:rPr lang="sv-SE"/>
            </a:br>
            <a:r>
              <a:rPr lang="sv-SE"/>
              <a:t>mall för rubrikformat</a:t>
            </a:r>
          </a:p>
        </p:txBody>
      </p:sp>
      <p:sp>
        <p:nvSpPr>
          <p:cNvPr id="22" name="Platshållare för text 3">
            <a:extLst>
              <a:ext uri="{FF2B5EF4-FFF2-40B4-BE49-F238E27FC236}">
                <a16:creationId xmlns:a16="http://schemas.microsoft.com/office/drawing/2014/main" id="{DE7060D5-60D8-4D95-9909-8900A85004A4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269600" y="463416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text 3">
            <a:extLst>
              <a:ext uri="{FF2B5EF4-FFF2-40B4-BE49-F238E27FC236}">
                <a16:creationId xmlns:a16="http://schemas.microsoft.com/office/drawing/2014/main" id="{EB599911-2271-48AE-A71D-D1F7638C8F24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4120745" y="5168381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Platshållare för text 3">
            <a:extLst>
              <a:ext uri="{FF2B5EF4-FFF2-40B4-BE49-F238E27FC236}">
                <a16:creationId xmlns:a16="http://schemas.microsoft.com/office/drawing/2014/main" id="{4F89A979-F1B2-422E-ABE4-C0EB057E153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471838" y="272323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3">
            <a:extLst>
              <a:ext uri="{FF2B5EF4-FFF2-40B4-BE49-F238E27FC236}">
                <a16:creationId xmlns:a16="http://schemas.microsoft.com/office/drawing/2014/main" id="{834A8DEC-60B4-4753-87DD-E4695517665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189427" y="331777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AFCD6E3E-FEDA-4D75-9430-CF1B69105C5B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127644" y="641308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text 3">
            <a:extLst>
              <a:ext uri="{FF2B5EF4-FFF2-40B4-BE49-F238E27FC236}">
                <a16:creationId xmlns:a16="http://schemas.microsoft.com/office/drawing/2014/main" id="{5C02667F-7FE0-4D50-B516-7DAC07F445D0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10319061" y="1456402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3">
            <a:extLst>
              <a:ext uri="{FF2B5EF4-FFF2-40B4-BE49-F238E27FC236}">
                <a16:creationId xmlns:a16="http://schemas.microsoft.com/office/drawing/2014/main" id="{7AC36DE3-B34E-4FAB-8F9A-36CDC915A0B2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1403958" y="6034513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2" name="Platshållare för text 3">
            <a:extLst>
              <a:ext uri="{FF2B5EF4-FFF2-40B4-BE49-F238E27FC236}">
                <a16:creationId xmlns:a16="http://schemas.microsoft.com/office/drawing/2014/main" id="{8DB405BB-0B68-4E87-BB35-888D1CCAFEBC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3017049" y="4992010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4" name="Platshållare för text 3">
            <a:extLst>
              <a:ext uri="{FF2B5EF4-FFF2-40B4-BE49-F238E27FC236}">
                <a16:creationId xmlns:a16="http://schemas.microsoft.com/office/drawing/2014/main" id="{F05F4B16-5A10-4974-B70D-61A21203059B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4635102" y="3961037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AB5963C9-7037-4B44-8147-313554BCF8CA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251680" y="2937697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4DAD4B29-536D-465A-BD55-F33775643B31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7866410" y="1867301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7" name="Platshållare för text 3">
            <a:extLst>
              <a:ext uri="{FF2B5EF4-FFF2-40B4-BE49-F238E27FC236}">
                <a16:creationId xmlns:a16="http://schemas.microsoft.com/office/drawing/2014/main" id="{0BB3D865-0B30-4197-AF02-F4050224ADDD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9547567" y="794219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</p:spTree>
    <p:extLst>
      <p:ext uri="{BB962C8B-B14F-4D97-AF65-F5344CB8AC3E}">
        <p14:creationId xmlns:p14="http://schemas.microsoft.com/office/powerpoint/2010/main" val="3129842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ihandsfigur 29">
            <a:extLst>
              <a:ext uri="{FF2B5EF4-FFF2-40B4-BE49-F238E27FC236}">
                <a16:creationId xmlns:a16="http://schemas.microsoft.com/office/drawing/2014/main" id="{FB0CB7F8-EC72-0A40-8D13-24C5B27C4105}"/>
              </a:ext>
            </a:extLst>
          </p:cNvPr>
          <p:cNvSpPr/>
          <p:nvPr userDrawn="1"/>
        </p:nvSpPr>
        <p:spPr>
          <a:xfrm>
            <a:off x="2112" y="0"/>
            <a:ext cx="4340788" cy="2201610"/>
          </a:xfrm>
          <a:custGeom>
            <a:avLst/>
            <a:gdLst>
              <a:gd name="connsiteX0" fmla="*/ 0 w 4340788"/>
              <a:gd name="connsiteY0" fmla="*/ 0 h 2201610"/>
              <a:gd name="connsiteX1" fmla="*/ 4340788 w 4340788"/>
              <a:gd name="connsiteY1" fmla="*/ 0 h 2201610"/>
              <a:gd name="connsiteX2" fmla="*/ 4310780 w 4340788"/>
              <a:gd name="connsiteY2" fmla="*/ 196623 h 2201610"/>
              <a:gd name="connsiteX3" fmla="*/ 1850744 w 4340788"/>
              <a:gd name="connsiteY3" fmla="*/ 2201610 h 2201610"/>
              <a:gd name="connsiteX4" fmla="*/ 75163 w 4340788"/>
              <a:gd name="connsiteY4" fmla="*/ 1466140 h 2201610"/>
              <a:gd name="connsiteX5" fmla="*/ 0 w 4340788"/>
              <a:gd name="connsiteY5" fmla="*/ 1383440 h 220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788" h="2201610">
                <a:moveTo>
                  <a:pt x="0" y="0"/>
                </a:moveTo>
                <a:lnTo>
                  <a:pt x="4340788" y="0"/>
                </a:lnTo>
                <a:lnTo>
                  <a:pt x="4310780" y="196623"/>
                </a:lnTo>
                <a:cubicBezTo>
                  <a:pt x="4076633" y="1340867"/>
                  <a:pt x="3064207" y="2201610"/>
                  <a:pt x="1850744" y="2201610"/>
                </a:cubicBezTo>
                <a:cubicBezTo>
                  <a:pt x="1157337" y="2201610"/>
                  <a:pt x="529574" y="1920551"/>
                  <a:pt x="75163" y="1466140"/>
                </a:cubicBezTo>
                <a:lnTo>
                  <a:pt x="0" y="13834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grpSp>
        <p:nvGrpSpPr>
          <p:cNvPr id="80" name="Grupp 79">
            <a:extLst>
              <a:ext uri="{FF2B5EF4-FFF2-40B4-BE49-F238E27FC236}">
                <a16:creationId xmlns:a16="http://schemas.microsoft.com/office/drawing/2014/main" id="{D65FE857-5930-479D-B29B-67B1AF5B8C99}"/>
              </a:ext>
            </a:extLst>
          </p:cNvPr>
          <p:cNvGrpSpPr/>
          <p:nvPr/>
        </p:nvGrpSpPr>
        <p:grpSpPr>
          <a:xfrm>
            <a:off x="1337576" y="584914"/>
            <a:ext cx="8863618" cy="5955818"/>
            <a:chOff x="902759" y="850861"/>
            <a:chExt cx="8037538" cy="5400742"/>
          </a:xfrm>
        </p:grpSpPr>
        <p:cxnSp>
          <p:nvCxnSpPr>
            <p:cNvPr id="86" name="Rak 25">
              <a:extLst>
                <a:ext uri="{FF2B5EF4-FFF2-40B4-BE49-F238E27FC236}">
                  <a16:creationId xmlns:a16="http://schemas.microsoft.com/office/drawing/2014/main" id="{187BDC04-CE97-4524-9268-1B99EA57398D}"/>
                </a:ext>
              </a:extLst>
            </p:cNvPr>
            <p:cNvCxnSpPr/>
            <p:nvPr/>
          </p:nvCxnSpPr>
          <p:spPr>
            <a:xfrm flipV="1">
              <a:off x="1028328" y="1167897"/>
              <a:ext cx="7504112" cy="48859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bk object 16">
              <a:extLst>
                <a:ext uri="{FF2B5EF4-FFF2-40B4-BE49-F238E27FC236}">
                  <a16:creationId xmlns:a16="http://schemas.microsoft.com/office/drawing/2014/main" id="{BA3B229D-EC32-4653-9FC4-031DAE4107EC}"/>
                </a:ext>
              </a:extLst>
            </p:cNvPr>
            <p:cNvSpPr>
              <a:spLocks/>
            </p:cNvSpPr>
            <p:nvPr/>
          </p:nvSpPr>
          <p:spPr>
            <a:xfrm rot="19621372">
              <a:off x="2365512" y="4657423"/>
              <a:ext cx="652897" cy="652897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3" name="bk object 16">
              <a:extLst>
                <a:ext uri="{FF2B5EF4-FFF2-40B4-BE49-F238E27FC236}">
                  <a16:creationId xmlns:a16="http://schemas.microsoft.com/office/drawing/2014/main" id="{23FB680A-6488-41DE-A8B7-2834F5A7AB90}"/>
                </a:ext>
              </a:extLst>
            </p:cNvPr>
            <p:cNvSpPr>
              <a:spLocks/>
            </p:cNvSpPr>
            <p:nvPr/>
          </p:nvSpPr>
          <p:spPr>
            <a:xfrm rot="19621372">
              <a:off x="902759" y="5598706"/>
              <a:ext cx="652897" cy="652897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89" name="bk object 16">
              <a:extLst>
                <a:ext uri="{FF2B5EF4-FFF2-40B4-BE49-F238E27FC236}">
                  <a16:creationId xmlns:a16="http://schemas.microsoft.com/office/drawing/2014/main" id="{14012E5F-E30F-4591-8FAA-843A208A0754}"/>
                </a:ext>
              </a:extLst>
            </p:cNvPr>
            <p:cNvSpPr>
              <a:spLocks/>
            </p:cNvSpPr>
            <p:nvPr/>
          </p:nvSpPr>
          <p:spPr>
            <a:xfrm rot="19621372">
              <a:off x="3832763" y="3722533"/>
              <a:ext cx="652897" cy="652897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0" name="bk object 16">
              <a:extLst>
                <a:ext uri="{FF2B5EF4-FFF2-40B4-BE49-F238E27FC236}">
                  <a16:creationId xmlns:a16="http://schemas.microsoft.com/office/drawing/2014/main" id="{EB829267-3487-4645-A90A-D86D2F5749FE}"/>
                </a:ext>
              </a:extLst>
            </p:cNvPr>
            <p:cNvSpPr>
              <a:spLocks/>
            </p:cNvSpPr>
            <p:nvPr/>
          </p:nvSpPr>
          <p:spPr>
            <a:xfrm rot="19621372">
              <a:off x="5299896" y="2794569"/>
              <a:ext cx="652897" cy="652897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1" name="bk object 16">
              <a:extLst>
                <a:ext uri="{FF2B5EF4-FFF2-40B4-BE49-F238E27FC236}">
                  <a16:creationId xmlns:a16="http://schemas.microsoft.com/office/drawing/2014/main" id="{7FAB3997-AF92-490C-A991-18D16F76CCB2}"/>
                </a:ext>
              </a:extLst>
            </p:cNvPr>
            <p:cNvSpPr>
              <a:spLocks/>
            </p:cNvSpPr>
            <p:nvPr/>
          </p:nvSpPr>
          <p:spPr>
            <a:xfrm rot="19621372">
              <a:off x="6757696" y="1823931"/>
              <a:ext cx="652897" cy="652897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2" name="bk object 16">
              <a:extLst>
                <a:ext uri="{FF2B5EF4-FFF2-40B4-BE49-F238E27FC236}">
                  <a16:creationId xmlns:a16="http://schemas.microsoft.com/office/drawing/2014/main" id="{398C547A-837E-48D6-9F8C-3B54EDD1B1C8}"/>
                </a:ext>
              </a:extLst>
            </p:cNvPr>
            <p:cNvSpPr>
              <a:spLocks/>
            </p:cNvSpPr>
            <p:nvPr/>
          </p:nvSpPr>
          <p:spPr>
            <a:xfrm rot="19621372">
              <a:off x="8287400" y="850861"/>
              <a:ext cx="652897" cy="652897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</p:grpSp>
      <p:sp>
        <p:nvSpPr>
          <p:cNvPr id="95" name="Rubrik 1">
            <a:extLst>
              <a:ext uri="{FF2B5EF4-FFF2-40B4-BE49-F238E27FC236}">
                <a16:creationId xmlns:a16="http://schemas.microsoft.com/office/drawing/2014/main" id="{8B8FA777-2612-4309-A0EC-E82C9FB84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91367" y="-364217"/>
            <a:ext cx="4330499" cy="1325563"/>
          </a:xfrm>
        </p:spPr>
        <p:txBody>
          <a:bodyPr>
            <a:normAutofit/>
          </a:bodyPr>
          <a:lstStyle>
            <a:lvl1pPr algn="ctr">
              <a:defRPr sz="20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</a:t>
            </a:r>
            <a:br>
              <a:rPr lang="sv-SE"/>
            </a:br>
            <a:r>
              <a:rPr lang="sv-SE"/>
              <a:t>mall för rubrikformat</a:t>
            </a:r>
          </a:p>
        </p:txBody>
      </p:sp>
      <p:sp>
        <p:nvSpPr>
          <p:cNvPr id="22" name="Platshållare för text 3">
            <a:extLst>
              <a:ext uri="{FF2B5EF4-FFF2-40B4-BE49-F238E27FC236}">
                <a16:creationId xmlns:a16="http://schemas.microsoft.com/office/drawing/2014/main" id="{DE7060D5-60D8-4D95-9909-8900A85004A4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269600" y="463416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text 3">
            <a:extLst>
              <a:ext uri="{FF2B5EF4-FFF2-40B4-BE49-F238E27FC236}">
                <a16:creationId xmlns:a16="http://schemas.microsoft.com/office/drawing/2014/main" id="{EB599911-2271-48AE-A71D-D1F7638C8F24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4120745" y="5168381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Platshållare för text 3">
            <a:extLst>
              <a:ext uri="{FF2B5EF4-FFF2-40B4-BE49-F238E27FC236}">
                <a16:creationId xmlns:a16="http://schemas.microsoft.com/office/drawing/2014/main" id="{4F89A979-F1B2-422E-ABE4-C0EB057E153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471838" y="272323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3">
            <a:extLst>
              <a:ext uri="{FF2B5EF4-FFF2-40B4-BE49-F238E27FC236}">
                <a16:creationId xmlns:a16="http://schemas.microsoft.com/office/drawing/2014/main" id="{834A8DEC-60B4-4753-87DD-E4695517665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189427" y="331777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AFCD6E3E-FEDA-4D75-9430-CF1B69105C5B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127644" y="641308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text 3">
            <a:extLst>
              <a:ext uri="{FF2B5EF4-FFF2-40B4-BE49-F238E27FC236}">
                <a16:creationId xmlns:a16="http://schemas.microsoft.com/office/drawing/2014/main" id="{5C02667F-7FE0-4D50-B516-7DAC07F445D0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10319061" y="1456402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3">
            <a:extLst>
              <a:ext uri="{FF2B5EF4-FFF2-40B4-BE49-F238E27FC236}">
                <a16:creationId xmlns:a16="http://schemas.microsoft.com/office/drawing/2014/main" id="{7AC36DE3-B34E-4FAB-8F9A-36CDC915A0B2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1403958" y="6034513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2" name="Platshållare för text 3">
            <a:extLst>
              <a:ext uri="{FF2B5EF4-FFF2-40B4-BE49-F238E27FC236}">
                <a16:creationId xmlns:a16="http://schemas.microsoft.com/office/drawing/2014/main" id="{8DB405BB-0B68-4E87-BB35-888D1CCAFEBC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3017049" y="4992010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4" name="Platshållare för text 3">
            <a:extLst>
              <a:ext uri="{FF2B5EF4-FFF2-40B4-BE49-F238E27FC236}">
                <a16:creationId xmlns:a16="http://schemas.microsoft.com/office/drawing/2014/main" id="{F05F4B16-5A10-4974-B70D-61A21203059B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4635102" y="3961037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AB5963C9-7037-4B44-8147-313554BCF8CA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251680" y="2937697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4DAD4B29-536D-465A-BD55-F33775643B31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7866410" y="1867301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7" name="Platshållare för text 3">
            <a:extLst>
              <a:ext uri="{FF2B5EF4-FFF2-40B4-BE49-F238E27FC236}">
                <a16:creationId xmlns:a16="http://schemas.microsoft.com/office/drawing/2014/main" id="{0BB3D865-0B30-4197-AF02-F4050224ADDD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9547567" y="794219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</p:spTree>
    <p:extLst>
      <p:ext uri="{BB962C8B-B14F-4D97-AF65-F5344CB8AC3E}">
        <p14:creationId xmlns:p14="http://schemas.microsoft.com/office/powerpoint/2010/main" val="3674104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ihandsfigur 29">
            <a:extLst>
              <a:ext uri="{FF2B5EF4-FFF2-40B4-BE49-F238E27FC236}">
                <a16:creationId xmlns:a16="http://schemas.microsoft.com/office/drawing/2014/main" id="{FB0CB7F8-EC72-0A40-8D13-24C5B27C4105}"/>
              </a:ext>
            </a:extLst>
          </p:cNvPr>
          <p:cNvSpPr/>
          <p:nvPr userDrawn="1"/>
        </p:nvSpPr>
        <p:spPr>
          <a:xfrm>
            <a:off x="2112" y="0"/>
            <a:ext cx="4340788" cy="2201610"/>
          </a:xfrm>
          <a:custGeom>
            <a:avLst/>
            <a:gdLst>
              <a:gd name="connsiteX0" fmla="*/ 0 w 4340788"/>
              <a:gd name="connsiteY0" fmla="*/ 0 h 2201610"/>
              <a:gd name="connsiteX1" fmla="*/ 4340788 w 4340788"/>
              <a:gd name="connsiteY1" fmla="*/ 0 h 2201610"/>
              <a:gd name="connsiteX2" fmla="*/ 4310780 w 4340788"/>
              <a:gd name="connsiteY2" fmla="*/ 196623 h 2201610"/>
              <a:gd name="connsiteX3" fmla="*/ 1850744 w 4340788"/>
              <a:gd name="connsiteY3" fmla="*/ 2201610 h 2201610"/>
              <a:gd name="connsiteX4" fmla="*/ 75163 w 4340788"/>
              <a:gd name="connsiteY4" fmla="*/ 1466140 h 2201610"/>
              <a:gd name="connsiteX5" fmla="*/ 0 w 4340788"/>
              <a:gd name="connsiteY5" fmla="*/ 1383440 h 220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788" h="2201610">
                <a:moveTo>
                  <a:pt x="0" y="0"/>
                </a:moveTo>
                <a:lnTo>
                  <a:pt x="4340788" y="0"/>
                </a:lnTo>
                <a:lnTo>
                  <a:pt x="4310780" y="196623"/>
                </a:lnTo>
                <a:cubicBezTo>
                  <a:pt x="4076633" y="1340867"/>
                  <a:pt x="3064207" y="2201610"/>
                  <a:pt x="1850744" y="2201610"/>
                </a:cubicBezTo>
                <a:cubicBezTo>
                  <a:pt x="1157337" y="2201610"/>
                  <a:pt x="529574" y="1920551"/>
                  <a:pt x="75163" y="1466140"/>
                </a:cubicBezTo>
                <a:lnTo>
                  <a:pt x="0" y="13834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grpSp>
        <p:nvGrpSpPr>
          <p:cNvPr id="80" name="Grupp 79">
            <a:extLst>
              <a:ext uri="{FF2B5EF4-FFF2-40B4-BE49-F238E27FC236}">
                <a16:creationId xmlns:a16="http://schemas.microsoft.com/office/drawing/2014/main" id="{D65FE857-5930-479D-B29B-67B1AF5B8C99}"/>
              </a:ext>
            </a:extLst>
          </p:cNvPr>
          <p:cNvGrpSpPr/>
          <p:nvPr/>
        </p:nvGrpSpPr>
        <p:grpSpPr>
          <a:xfrm>
            <a:off x="1337576" y="584914"/>
            <a:ext cx="8863618" cy="5955818"/>
            <a:chOff x="902759" y="850861"/>
            <a:chExt cx="8037538" cy="5400742"/>
          </a:xfrm>
        </p:grpSpPr>
        <p:cxnSp>
          <p:nvCxnSpPr>
            <p:cNvPr id="86" name="Rak 25">
              <a:extLst>
                <a:ext uri="{FF2B5EF4-FFF2-40B4-BE49-F238E27FC236}">
                  <a16:creationId xmlns:a16="http://schemas.microsoft.com/office/drawing/2014/main" id="{187BDC04-CE97-4524-9268-1B99EA57398D}"/>
                </a:ext>
              </a:extLst>
            </p:cNvPr>
            <p:cNvCxnSpPr/>
            <p:nvPr/>
          </p:nvCxnSpPr>
          <p:spPr>
            <a:xfrm flipV="1">
              <a:off x="1028328" y="1167897"/>
              <a:ext cx="7504112" cy="48859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bk object 16">
              <a:extLst>
                <a:ext uri="{FF2B5EF4-FFF2-40B4-BE49-F238E27FC236}">
                  <a16:creationId xmlns:a16="http://schemas.microsoft.com/office/drawing/2014/main" id="{BA3B229D-EC32-4653-9FC4-031DAE4107EC}"/>
                </a:ext>
              </a:extLst>
            </p:cNvPr>
            <p:cNvSpPr>
              <a:spLocks/>
            </p:cNvSpPr>
            <p:nvPr/>
          </p:nvSpPr>
          <p:spPr>
            <a:xfrm rot="19621372">
              <a:off x="2365512" y="4657423"/>
              <a:ext cx="652897" cy="652897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3" name="bk object 16">
              <a:extLst>
                <a:ext uri="{FF2B5EF4-FFF2-40B4-BE49-F238E27FC236}">
                  <a16:creationId xmlns:a16="http://schemas.microsoft.com/office/drawing/2014/main" id="{23FB680A-6488-41DE-A8B7-2834F5A7AB90}"/>
                </a:ext>
              </a:extLst>
            </p:cNvPr>
            <p:cNvSpPr>
              <a:spLocks/>
            </p:cNvSpPr>
            <p:nvPr/>
          </p:nvSpPr>
          <p:spPr>
            <a:xfrm rot="19621372">
              <a:off x="902759" y="5598706"/>
              <a:ext cx="652897" cy="652897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89" name="bk object 16">
              <a:extLst>
                <a:ext uri="{FF2B5EF4-FFF2-40B4-BE49-F238E27FC236}">
                  <a16:creationId xmlns:a16="http://schemas.microsoft.com/office/drawing/2014/main" id="{14012E5F-E30F-4591-8FAA-843A208A0754}"/>
                </a:ext>
              </a:extLst>
            </p:cNvPr>
            <p:cNvSpPr>
              <a:spLocks/>
            </p:cNvSpPr>
            <p:nvPr/>
          </p:nvSpPr>
          <p:spPr>
            <a:xfrm rot="19621372">
              <a:off x="3832763" y="3722533"/>
              <a:ext cx="652897" cy="652897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0" name="bk object 16">
              <a:extLst>
                <a:ext uri="{FF2B5EF4-FFF2-40B4-BE49-F238E27FC236}">
                  <a16:creationId xmlns:a16="http://schemas.microsoft.com/office/drawing/2014/main" id="{EB829267-3487-4645-A90A-D86D2F5749FE}"/>
                </a:ext>
              </a:extLst>
            </p:cNvPr>
            <p:cNvSpPr>
              <a:spLocks/>
            </p:cNvSpPr>
            <p:nvPr/>
          </p:nvSpPr>
          <p:spPr>
            <a:xfrm rot="19621372">
              <a:off x="5299896" y="2794569"/>
              <a:ext cx="652897" cy="652897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1" name="bk object 16">
              <a:extLst>
                <a:ext uri="{FF2B5EF4-FFF2-40B4-BE49-F238E27FC236}">
                  <a16:creationId xmlns:a16="http://schemas.microsoft.com/office/drawing/2014/main" id="{7FAB3997-AF92-490C-A991-18D16F76CCB2}"/>
                </a:ext>
              </a:extLst>
            </p:cNvPr>
            <p:cNvSpPr>
              <a:spLocks/>
            </p:cNvSpPr>
            <p:nvPr/>
          </p:nvSpPr>
          <p:spPr>
            <a:xfrm rot="19621372">
              <a:off x="6757696" y="1823931"/>
              <a:ext cx="652897" cy="652897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2" name="bk object 16">
              <a:extLst>
                <a:ext uri="{FF2B5EF4-FFF2-40B4-BE49-F238E27FC236}">
                  <a16:creationId xmlns:a16="http://schemas.microsoft.com/office/drawing/2014/main" id="{398C547A-837E-48D6-9F8C-3B54EDD1B1C8}"/>
                </a:ext>
              </a:extLst>
            </p:cNvPr>
            <p:cNvSpPr>
              <a:spLocks/>
            </p:cNvSpPr>
            <p:nvPr/>
          </p:nvSpPr>
          <p:spPr>
            <a:xfrm rot="19621372">
              <a:off x="8287400" y="850861"/>
              <a:ext cx="652897" cy="652897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</p:grpSp>
      <p:sp>
        <p:nvSpPr>
          <p:cNvPr id="95" name="Rubrik 1">
            <a:extLst>
              <a:ext uri="{FF2B5EF4-FFF2-40B4-BE49-F238E27FC236}">
                <a16:creationId xmlns:a16="http://schemas.microsoft.com/office/drawing/2014/main" id="{8B8FA777-2612-4309-A0EC-E82C9FB84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91367" y="-364217"/>
            <a:ext cx="4330499" cy="1325563"/>
          </a:xfrm>
        </p:spPr>
        <p:txBody>
          <a:bodyPr>
            <a:normAutofit/>
          </a:bodyPr>
          <a:lstStyle>
            <a:lvl1pPr algn="ctr">
              <a:defRPr sz="20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</a:t>
            </a:r>
            <a:br>
              <a:rPr lang="sv-SE"/>
            </a:br>
            <a:r>
              <a:rPr lang="sv-SE"/>
              <a:t>mall för rubrikformat</a:t>
            </a:r>
          </a:p>
        </p:txBody>
      </p:sp>
      <p:sp>
        <p:nvSpPr>
          <p:cNvPr id="22" name="Platshållare för text 3">
            <a:extLst>
              <a:ext uri="{FF2B5EF4-FFF2-40B4-BE49-F238E27FC236}">
                <a16:creationId xmlns:a16="http://schemas.microsoft.com/office/drawing/2014/main" id="{DE7060D5-60D8-4D95-9909-8900A85004A4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269600" y="463416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text 3">
            <a:extLst>
              <a:ext uri="{FF2B5EF4-FFF2-40B4-BE49-F238E27FC236}">
                <a16:creationId xmlns:a16="http://schemas.microsoft.com/office/drawing/2014/main" id="{EB599911-2271-48AE-A71D-D1F7638C8F24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4120745" y="5168381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Platshållare för text 3">
            <a:extLst>
              <a:ext uri="{FF2B5EF4-FFF2-40B4-BE49-F238E27FC236}">
                <a16:creationId xmlns:a16="http://schemas.microsoft.com/office/drawing/2014/main" id="{4F89A979-F1B2-422E-ABE4-C0EB057E153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471838" y="272323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3">
            <a:extLst>
              <a:ext uri="{FF2B5EF4-FFF2-40B4-BE49-F238E27FC236}">
                <a16:creationId xmlns:a16="http://schemas.microsoft.com/office/drawing/2014/main" id="{834A8DEC-60B4-4753-87DD-E4695517665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189427" y="331777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AFCD6E3E-FEDA-4D75-9430-CF1B69105C5B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127644" y="641308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text 3">
            <a:extLst>
              <a:ext uri="{FF2B5EF4-FFF2-40B4-BE49-F238E27FC236}">
                <a16:creationId xmlns:a16="http://schemas.microsoft.com/office/drawing/2014/main" id="{5C02667F-7FE0-4D50-B516-7DAC07F445D0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10319061" y="1456402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3">
            <a:extLst>
              <a:ext uri="{FF2B5EF4-FFF2-40B4-BE49-F238E27FC236}">
                <a16:creationId xmlns:a16="http://schemas.microsoft.com/office/drawing/2014/main" id="{7AC36DE3-B34E-4FAB-8F9A-36CDC915A0B2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1403958" y="6034513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2" name="Platshållare för text 3">
            <a:extLst>
              <a:ext uri="{FF2B5EF4-FFF2-40B4-BE49-F238E27FC236}">
                <a16:creationId xmlns:a16="http://schemas.microsoft.com/office/drawing/2014/main" id="{8DB405BB-0B68-4E87-BB35-888D1CCAFEBC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3017049" y="4992010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4" name="Platshållare för text 3">
            <a:extLst>
              <a:ext uri="{FF2B5EF4-FFF2-40B4-BE49-F238E27FC236}">
                <a16:creationId xmlns:a16="http://schemas.microsoft.com/office/drawing/2014/main" id="{F05F4B16-5A10-4974-B70D-61A21203059B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4635102" y="3961037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AB5963C9-7037-4B44-8147-313554BCF8CA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251680" y="2937697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4DAD4B29-536D-465A-BD55-F33775643B31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7866410" y="1867301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7" name="Platshållare för text 3">
            <a:extLst>
              <a:ext uri="{FF2B5EF4-FFF2-40B4-BE49-F238E27FC236}">
                <a16:creationId xmlns:a16="http://schemas.microsoft.com/office/drawing/2014/main" id="{0BB3D865-0B30-4197-AF02-F4050224ADDD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9547567" y="794219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</p:spTree>
    <p:extLst>
      <p:ext uri="{BB962C8B-B14F-4D97-AF65-F5344CB8AC3E}">
        <p14:creationId xmlns:p14="http://schemas.microsoft.com/office/powerpoint/2010/main" val="2201392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ihandsfigur 47">
            <a:extLst>
              <a:ext uri="{FF2B5EF4-FFF2-40B4-BE49-F238E27FC236}">
                <a16:creationId xmlns:a16="http://schemas.microsoft.com/office/drawing/2014/main" id="{047C7154-A040-1845-AFB0-B7298AF5D5C9}"/>
              </a:ext>
            </a:extLst>
          </p:cNvPr>
          <p:cNvSpPr/>
          <p:nvPr userDrawn="1"/>
        </p:nvSpPr>
        <p:spPr>
          <a:xfrm>
            <a:off x="2112" y="0"/>
            <a:ext cx="4340788" cy="2201610"/>
          </a:xfrm>
          <a:custGeom>
            <a:avLst/>
            <a:gdLst>
              <a:gd name="connsiteX0" fmla="*/ 0 w 4340788"/>
              <a:gd name="connsiteY0" fmla="*/ 0 h 2201610"/>
              <a:gd name="connsiteX1" fmla="*/ 4340788 w 4340788"/>
              <a:gd name="connsiteY1" fmla="*/ 0 h 2201610"/>
              <a:gd name="connsiteX2" fmla="*/ 4310780 w 4340788"/>
              <a:gd name="connsiteY2" fmla="*/ 196623 h 2201610"/>
              <a:gd name="connsiteX3" fmla="*/ 1850744 w 4340788"/>
              <a:gd name="connsiteY3" fmla="*/ 2201610 h 2201610"/>
              <a:gd name="connsiteX4" fmla="*/ 75163 w 4340788"/>
              <a:gd name="connsiteY4" fmla="*/ 1466140 h 2201610"/>
              <a:gd name="connsiteX5" fmla="*/ 0 w 4340788"/>
              <a:gd name="connsiteY5" fmla="*/ 1383440 h 220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788" h="2201610">
                <a:moveTo>
                  <a:pt x="0" y="0"/>
                </a:moveTo>
                <a:lnTo>
                  <a:pt x="4340788" y="0"/>
                </a:lnTo>
                <a:lnTo>
                  <a:pt x="4310780" y="196623"/>
                </a:lnTo>
                <a:cubicBezTo>
                  <a:pt x="4076633" y="1340867"/>
                  <a:pt x="3064207" y="2201610"/>
                  <a:pt x="1850744" y="2201610"/>
                </a:cubicBezTo>
                <a:cubicBezTo>
                  <a:pt x="1157337" y="2201610"/>
                  <a:pt x="529574" y="1920551"/>
                  <a:pt x="75163" y="1466140"/>
                </a:cubicBezTo>
                <a:lnTo>
                  <a:pt x="0" y="13834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cxnSp>
        <p:nvCxnSpPr>
          <p:cNvPr id="86" name="Rak 25">
            <a:extLst>
              <a:ext uri="{FF2B5EF4-FFF2-40B4-BE49-F238E27FC236}">
                <a16:creationId xmlns:a16="http://schemas.microsoft.com/office/drawing/2014/main" id="{187BDC04-CE97-4524-9268-1B99EA57398D}"/>
              </a:ext>
            </a:extLst>
          </p:cNvPr>
          <p:cNvCxnSpPr/>
          <p:nvPr/>
        </p:nvCxnSpPr>
        <p:spPr>
          <a:xfrm flipV="1">
            <a:off x="1529177" y="1056771"/>
            <a:ext cx="8275368" cy="5388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bk object 16">
            <a:extLst>
              <a:ext uri="{FF2B5EF4-FFF2-40B4-BE49-F238E27FC236}">
                <a16:creationId xmlns:a16="http://schemas.microsoft.com/office/drawing/2014/main" id="{BA3B229D-EC32-4653-9FC4-031DAE4107EC}"/>
              </a:ext>
            </a:extLst>
          </p:cNvPr>
          <p:cNvSpPr>
            <a:spLocks/>
          </p:cNvSpPr>
          <p:nvPr/>
        </p:nvSpPr>
        <p:spPr>
          <a:xfrm rot="19621372">
            <a:off x="2950667" y="4782706"/>
            <a:ext cx="720000" cy="720000"/>
          </a:xfrm>
          <a:prstGeom prst="ellipse">
            <a:avLst/>
          </a:prstGeom>
          <a:solidFill>
            <a:schemeClr val="accent2"/>
          </a:solidFill>
          <a:ln w="76200" cmpd="sng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rPr>
              <a:t>  </a:t>
            </a:r>
            <a:endParaRPr kumimoji="0" sz="1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 Roman" pitchFamily="2" charset="77"/>
              <a:ea typeface="+mn-ea"/>
              <a:cs typeface="+mn-cs"/>
            </a:endParaRPr>
          </a:p>
        </p:txBody>
      </p:sp>
      <p:sp>
        <p:nvSpPr>
          <p:cNvPr id="93" name="bk object 16">
            <a:extLst>
              <a:ext uri="{FF2B5EF4-FFF2-40B4-BE49-F238E27FC236}">
                <a16:creationId xmlns:a16="http://schemas.microsoft.com/office/drawing/2014/main" id="{23FB680A-6488-41DE-A8B7-2834F5A7AB90}"/>
              </a:ext>
            </a:extLst>
          </p:cNvPr>
          <p:cNvSpPr>
            <a:spLocks/>
          </p:cNvSpPr>
          <p:nvPr/>
        </p:nvSpPr>
        <p:spPr>
          <a:xfrm rot="19621372">
            <a:off x="1337576" y="5820732"/>
            <a:ext cx="720000" cy="720000"/>
          </a:xfrm>
          <a:prstGeom prst="ellipse">
            <a:avLst/>
          </a:prstGeom>
          <a:solidFill>
            <a:schemeClr val="accent2"/>
          </a:solidFill>
          <a:ln w="76200" cmpd="sng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rPr>
              <a:t>  </a:t>
            </a:r>
            <a:endParaRPr kumimoji="0" sz="1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 Roman" pitchFamily="2" charset="77"/>
              <a:ea typeface="+mn-ea"/>
              <a:cs typeface="+mn-cs"/>
            </a:endParaRPr>
          </a:p>
        </p:txBody>
      </p:sp>
      <p:sp>
        <p:nvSpPr>
          <p:cNvPr id="89" name="bk object 16">
            <a:extLst>
              <a:ext uri="{FF2B5EF4-FFF2-40B4-BE49-F238E27FC236}">
                <a16:creationId xmlns:a16="http://schemas.microsoft.com/office/drawing/2014/main" id="{14012E5F-E30F-4591-8FAA-843A208A0754}"/>
              </a:ext>
            </a:extLst>
          </p:cNvPr>
          <p:cNvSpPr>
            <a:spLocks/>
          </p:cNvSpPr>
          <p:nvPr/>
        </p:nvSpPr>
        <p:spPr>
          <a:xfrm rot="19621372">
            <a:off x="4568719" y="3751730"/>
            <a:ext cx="720000" cy="720000"/>
          </a:xfrm>
          <a:prstGeom prst="ellipse">
            <a:avLst/>
          </a:prstGeom>
          <a:solidFill>
            <a:schemeClr val="accent2"/>
          </a:solidFill>
          <a:ln w="76200" cmpd="sng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rPr>
              <a:t>  </a:t>
            </a:r>
            <a:endParaRPr kumimoji="0" sz="1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 Roman" pitchFamily="2" charset="77"/>
              <a:ea typeface="+mn-ea"/>
              <a:cs typeface="+mn-cs"/>
            </a:endParaRPr>
          </a:p>
        </p:txBody>
      </p:sp>
      <p:sp>
        <p:nvSpPr>
          <p:cNvPr id="90" name="bk object 16">
            <a:extLst>
              <a:ext uri="{FF2B5EF4-FFF2-40B4-BE49-F238E27FC236}">
                <a16:creationId xmlns:a16="http://schemas.microsoft.com/office/drawing/2014/main" id="{EB829267-3487-4645-A90A-D86D2F5749FE}"/>
              </a:ext>
            </a:extLst>
          </p:cNvPr>
          <p:cNvSpPr>
            <a:spLocks/>
          </p:cNvSpPr>
          <p:nvPr/>
        </p:nvSpPr>
        <p:spPr>
          <a:xfrm rot="19621372">
            <a:off x="6186641" y="2728392"/>
            <a:ext cx="720000" cy="720000"/>
          </a:xfrm>
          <a:prstGeom prst="ellipse">
            <a:avLst/>
          </a:prstGeom>
          <a:solidFill>
            <a:schemeClr val="accent2"/>
          </a:solidFill>
          <a:ln w="76200" cmpd="sng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rPr>
              <a:t>  </a:t>
            </a:r>
            <a:endParaRPr kumimoji="0" sz="1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 Roman" pitchFamily="2" charset="77"/>
              <a:ea typeface="+mn-ea"/>
              <a:cs typeface="+mn-cs"/>
            </a:endParaRPr>
          </a:p>
        </p:txBody>
      </p:sp>
      <p:sp>
        <p:nvSpPr>
          <p:cNvPr id="91" name="bk object 16">
            <a:extLst>
              <a:ext uri="{FF2B5EF4-FFF2-40B4-BE49-F238E27FC236}">
                <a16:creationId xmlns:a16="http://schemas.microsoft.com/office/drawing/2014/main" id="{7FAB3997-AF92-490C-A991-18D16F76CCB2}"/>
              </a:ext>
            </a:extLst>
          </p:cNvPr>
          <p:cNvSpPr>
            <a:spLocks/>
          </p:cNvSpPr>
          <p:nvPr/>
        </p:nvSpPr>
        <p:spPr>
          <a:xfrm rot="19621372">
            <a:off x="7794270" y="1657994"/>
            <a:ext cx="720000" cy="720000"/>
          </a:xfrm>
          <a:prstGeom prst="ellipse">
            <a:avLst/>
          </a:prstGeom>
          <a:solidFill>
            <a:schemeClr val="accent2"/>
          </a:solidFill>
          <a:ln w="76200" cmpd="sng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rPr>
              <a:t>  </a:t>
            </a:r>
            <a:endParaRPr kumimoji="0" sz="1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 Roman" pitchFamily="2" charset="77"/>
              <a:ea typeface="+mn-ea"/>
              <a:cs typeface="+mn-cs"/>
            </a:endParaRPr>
          </a:p>
        </p:txBody>
      </p:sp>
      <p:sp>
        <p:nvSpPr>
          <p:cNvPr id="92" name="bk object 16">
            <a:extLst>
              <a:ext uri="{FF2B5EF4-FFF2-40B4-BE49-F238E27FC236}">
                <a16:creationId xmlns:a16="http://schemas.microsoft.com/office/drawing/2014/main" id="{398C547A-837E-48D6-9F8C-3B54EDD1B1C8}"/>
              </a:ext>
            </a:extLst>
          </p:cNvPr>
          <p:cNvSpPr>
            <a:spLocks/>
          </p:cNvSpPr>
          <p:nvPr/>
        </p:nvSpPr>
        <p:spPr>
          <a:xfrm rot="19621372">
            <a:off x="9481194" y="584914"/>
            <a:ext cx="720000" cy="720000"/>
          </a:xfrm>
          <a:prstGeom prst="ellipse">
            <a:avLst/>
          </a:prstGeom>
          <a:solidFill>
            <a:schemeClr val="accent2"/>
          </a:solidFill>
          <a:ln w="76200" cmpd="sng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rPr>
              <a:t>  </a:t>
            </a:r>
            <a:endParaRPr kumimoji="0" sz="1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 Roman" pitchFamily="2" charset="77"/>
              <a:ea typeface="+mn-ea"/>
              <a:cs typeface="+mn-cs"/>
            </a:endParaRPr>
          </a:p>
        </p:txBody>
      </p:sp>
      <p:sp>
        <p:nvSpPr>
          <p:cNvPr id="95" name="Rubrik 1">
            <a:extLst>
              <a:ext uri="{FF2B5EF4-FFF2-40B4-BE49-F238E27FC236}">
                <a16:creationId xmlns:a16="http://schemas.microsoft.com/office/drawing/2014/main" id="{8B8FA777-2612-4309-A0EC-E82C9FB84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91367" y="-364217"/>
            <a:ext cx="4330499" cy="1325563"/>
          </a:xfrm>
        </p:spPr>
        <p:txBody>
          <a:bodyPr>
            <a:normAutofit/>
          </a:bodyPr>
          <a:lstStyle>
            <a:lvl1pPr algn="ctr">
              <a:defRPr sz="20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</a:t>
            </a:r>
            <a:br>
              <a:rPr lang="sv-SE"/>
            </a:br>
            <a:r>
              <a:rPr lang="sv-SE"/>
              <a:t>mall för rubrikformat</a:t>
            </a:r>
          </a:p>
        </p:txBody>
      </p:sp>
      <p:sp>
        <p:nvSpPr>
          <p:cNvPr id="22" name="Platshållare för text 3">
            <a:extLst>
              <a:ext uri="{FF2B5EF4-FFF2-40B4-BE49-F238E27FC236}">
                <a16:creationId xmlns:a16="http://schemas.microsoft.com/office/drawing/2014/main" id="{DE7060D5-60D8-4D95-9909-8900A85004A4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269600" y="463416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text 3">
            <a:extLst>
              <a:ext uri="{FF2B5EF4-FFF2-40B4-BE49-F238E27FC236}">
                <a16:creationId xmlns:a16="http://schemas.microsoft.com/office/drawing/2014/main" id="{EB599911-2271-48AE-A71D-D1F7638C8F24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4120745" y="5168381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Platshållare för text 3">
            <a:extLst>
              <a:ext uri="{FF2B5EF4-FFF2-40B4-BE49-F238E27FC236}">
                <a16:creationId xmlns:a16="http://schemas.microsoft.com/office/drawing/2014/main" id="{4F89A979-F1B2-422E-ABE4-C0EB057E153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471838" y="272323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3">
            <a:extLst>
              <a:ext uri="{FF2B5EF4-FFF2-40B4-BE49-F238E27FC236}">
                <a16:creationId xmlns:a16="http://schemas.microsoft.com/office/drawing/2014/main" id="{834A8DEC-60B4-4753-87DD-E4695517665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189427" y="331777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AFCD6E3E-FEDA-4D75-9430-CF1B69105C5B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127644" y="641308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text 3">
            <a:extLst>
              <a:ext uri="{FF2B5EF4-FFF2-40B4-BE49-F238E27FC236}">
                <a16:creationId xmlns:a16="http://schemas.microsoft.com/office/drawing/2014/main" id="{5C02667F-7FE0-4D50-B516-7DAC07F445D0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10319061" y="1456402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3">
            <a:extLst>
              <a:ext uri="{FF2B5EF4-FFF2-40B4-BE49-F238E27FC236}">
                <a16:creationId xmlns:a16="http://schemas.microsoft.com/office/drawing/2014/main" id="{7AC36DE3-B34E-4FAB-8F9A-36CDC915A0B2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1403958" y="6034513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2" name="Platshållare för text 3">
            <a:extLst>
              <a:ext uri="{FF2B5EF4-FFF2-40B4-BE49-F238E27FC236}">
                <a16:creationId xmlns:a16="http://schemas.microsoft.com/office/drawing/2014/main" id="{8DB405BB-0B68-4E87-BB35-888D1CCAFEBC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3017049" y="4992010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4" name="Platshållare för text 3">
            <a:extLst>
              <a:ext uri="{FF2B5EF4-FFF2-40B4-BE49-F238E27FC236}">
                <a16:creationId xmlns:a16="http://schemas.microsoft.com/office/drawing/2014/main" id="{F05F4B16-5A10-4974-B70D-61A21203059B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4635102" y="3961037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AB5963C9-7037-4B44-8147-313554BCF8CA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251680" y="2937697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4DAD4B29-536D-465A-BD55-F33775643B31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7866410" y="1867301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7" name="Platshållare för text 3">
            <a:extLst>
              <a:ext uri="{FF2B5EF4-FFF2-40B4-BE49-F238E27FC236}">
                <a16:creationId xmlns:a16="http://schemas.microsoft.com/office/drawing/2014/main" id="{0BB3D865-0B30-4197-AF02-F4050224ADDD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9547567" y="794219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</p:spTree>
    <p:extLst>
      <p:ext uri="{BB962C8B-B14F-4D97-AF65-F5344CB8AC3E}">
        <p14:creationId xmlns:p14="http://schemas.microsoft.com/office/powerpoint/2010/main" val="1990360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ihandsfigur 29">
            <a:extLst>
              <a:ext uri="{FF2B5EF4-FFF2-40B4-BE49-F238E27FC236}">
                <a16:creationId xmlns:a16="http://schemas.microsoft.com/office/drawing/2014/main" id="{FB0CB7F8-EC72-0A40-8D13-24C5B27C4105}"/>
              </a:ext>
            </a:extLst>
          </p:cNvPr>
          <p:cNvSpPr/>
          <p:nvPr userDrawn="1"/>
        </p:nvSpPr>
        <p:spPr>
          <a:xfrm>
            <a:off x="2112" y="0"/>
            <a:ext cx="4340788" cy="2201610"/>
          </a:xfrm>
          <a:custGeom>
            <a:avLst/>
            <a:gdLst>
              <a:gd name="connsiteX0" fmla="*/ 0 w 4340788"/>
              <a:gd name="connsiteY0" fmla="*/ 0 h 2201610"/>
              <a:gd name="connsiteX1" fmla="*/ 4340788 w 4340788"/>
              <a:gd name="connsiteY1" fmla="*/ 0 h 2201610"/>
              <a:gd name="connsiteX2" fmla="*/ 4310780 w 4340788"/>
              <a:gd name="connsiteY2" fmla="*/ 196623 h 2201610"/>
              <a:gd name="connsiteX3" fmla="*/ 1850744 w 4340788"/>
              <a:gd name="connsiteY3" fmla="*/ 2201610 h 2201610"/>
              <a:gd name="connsiteX4" fmla="*/ 75163 w 4340788"/>
              <a:gd name="connsiteY4" fmla="*/ 1466140 h 2201610"/>
              <a:gd name="connsiteX5" fmla="*/ 0 w 4340788"/>
              <a:gd name="connsiteY5" fmla="*/ 1383440 h 220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788" h="2201610">
                <a:moveTo>
                  <a:pt x="0" y="0"/>
                </a:moveTo>
                <a:lnTo>
                  <a:pt x="4340788" y="0"/>
                </a:lnTo>
                <a:lnTo>
                  <a:pt x="4310780" y="196623"/>
                </a:lnTo>
                <a:cubicBezTo>
                  <a:pt x="4076633" y="1340867"/>
                  <a:pt x="3064207" y="2201610"/>
                  <a:pt x="1850744" y="2201610"/>
                </a:cubicBezTo>
                <a:cubicBezTo>
                  <a:pt x="1157337" y="2201610"/>
                  <a:pt x="529574" y="1920551"/>
                  <a:pt x="75163" y="1466140"/>
                </a:cubicBezTo>
                <a:lnTo>
                  <a:pt x="0" y="1383440"/>
                </a:lnTo>
                <a:close/>
              </a:path>
            </a:pathLst>
          </a:custGeom>
          <a:solidFill>
            <a:srgbClr val="006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95" name="Rubrik 1">
            <a:extLst>
              <a:ext uri="{FF2B5EF4-FFF2-40B4-BE49-F238E27FC236}">
                <a16:creationId xmlns:a16="http://schemas.microsoft.com/office/drawing/2014/main" id="{8B8FA777-2612-4309-A0EC-E82C9FB8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1367" y="-364217"/>
            <a:ext cx="4330499" cy="1325563"/>
          </a:xfrm>
        </p:spPr>
        <p:txBody>
          <a:bodyPr>
            <a:normAutofit/>
          </a:bodyPr>
          <a:lstStyle>
            <a:lvl1pPr algn="ctr">
              <a:defRPr sz="20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endParaRPr lang="sv-SE"/>
          </a:p>
        </p:txBody>
      </p:sp>
      <p:pic>
        <p:nvPicPr>
          <p:cNvPr id="45" name="Bildobjekt 44">
            <a:extLst>
              <a:ext uri="{FF2B5EF4-FFF2-40B4-BE49-F238E27FC236}">
                <a16:creationId xmlns:a16="http://schemas.microsoft.com/office/drawing/2014/main" id="{49DFBC1C-D65D-B84F-A758-A021D48D2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248A6B5C-7165-994D-A8E9-FDFC3511D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918" y="5744093"/>
            <a:ext cx="892800" cy="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34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ihandsfigur 29">
            <a:extLst>
              <a:ext uri="{FF2B5EF4-FFF2-40B4-BE49-F238E27FC236}">
                <a16:creationId xmlns:a16="http://schemas.microsoft.com/office/drawing/2014/main" id="{FB0CB7F8-EC72-0A40-8D13-24C5B27C4105}"/>
              </a:ext>
            </a:extLst>
          </p:cNvPr>
          <p:cNvSpPr/>
          <p:nvPr userDrawn="1"/>
        </p:nvSpPr>
        <p:spPr>
          <a:xfrm>
            <a:off x="2112" y="0"/>
            <a:ext cx="4340788" cy="2201610"/>
          </a:xfrm>
          <a:custGeom>
            <a:avLst/>
            <a:gdLst>
              <a:gd name="connsiteX0" fmla="*/ 0 w 4340788"/>
              <a:gd name="connsiteY0" fmla="*/ 0 h 2201610"/>
              <a:gd name="connsiteX1" fmla="*/ 4340788 w 4340788"/>
              <a:gd name="connsiteY1" fmla="*/ 0 h 2201610"/>
              <a:gd name="connsiteX2" fmla="*/ 4310780 w 4340788"/>
              <a:gd name="connsiteY2" fmla="*/ 196623 h 2201610"/>
              <a:gd name="connsiteX3" fmla="*/ 1850744 w 4340788"/>
              <a:gd name="connsiteY3" fmla="*/ 2201610 h 2201610"/>
              <a:gd name="connsiteX4" fmla="*/ 75163 w 4340788"/>
              <a:gd name="connsiteY4" fmla="*/ 1466140 h 2201610"/>
              <a:gd name="connsiteX5" fmla="*/ 0 w 4340788"/>
              <a:gd name="connsiteY5" fmla="*/ 1383440 h 220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788" h="2201610">
                <a:moveTo>
                  <a:pt x="0" y="0"/>
                </a:moveTo>
                <a:lnTo>
                  <a:pt x="4340788" y="0"/>
                </a:lnTo>
                <a:lnTo>
                  <a:pt x="4310780" y="196623"/>
                </a:lnTo>
                <a:cubicBezTo>
                  <a:pt x="4076633" y="1340867"/>
                  <a:pt x="3064207" y="2201610"/>
                  <a:pt x="1850744" y="2201610"/>
                </a:cubicBezTo>
                <a:cubicBezTo>
                  <a:pt x="1157337" y="2201610"/>
                  <a:pt x="529574" y="1920551"/>
                  <a:pt x="75163" y="1466140"/>
                </a:cubicBezTo>
                <a:lnTo>
                  <a:pt x="0" y="13834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grpSp>
        <p:nvGrpSpPr>
          <p:cNvPr id="80" name="Grupp 79">
            <a:extLst>
              <a:ext uri="{FF2B5EF4-FFF2-40B4-BE49-F238E27FC236}">
                <a16:creationId xmlns:a16="http://schemas.microsoft.com/office/drawing/2014/main" id="{D65FE857-5930-479D-B29B-67B1AF5B8C99}"/>
              </a:ext>
            </a:extLst>
          </p:cNvPr>
          <p:cNvGrpSpPr/>
          <p:nvPr/>
        </p:nvGrpSpPr>
        <p:grpSpPr>
          <a:xfrm>
            <a:off x="1337576" y="584914"/>
            <a:ext cx="8863618" cy="5955818"/>
            <a:chOff x="902759" y="850861"/>
            <a:chExt cx="8037538" cy="5400742"/>
          </a:xfrm>
        </p:grpSpPr>
        <p:cxnSp>
          <p:nvCxnSpPr>
            <p:cNvPr id="86" name="Rak 25">
              <a:extLst>
                <a:ext uri="{FF2B5EF4-FFF2-40B4-BE49-F238E27FC236}">
                  <a16:creationId xmlns:a16="http://schemas.microsoft.com/office/drawing/2014/main" id="{187BDC04-CE97-4524-9268-1B99EA57398D}"/>
                </a:ext>
              </a:extLst>
            </p:cNvPr>
            <p:cNvCxnSpPr/>
            <p:nvPr/>
          </p:nvCxnSpPr>
          <p:spPr>
            <a:xfrm flipV="1">
              <a:off x="1028328" y="1167897"/>
              <a:ext cx="7504112" cy="48859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bk object 16">
              <a:extLst>
                <a:ext uri="{FF2B5EF4-FFF2-40B4-BE49-F238E27FC236}">
                  <a16:creationId xmlns:a16="http://schemas.microsoft.com/office/drawing/2014/main" id="{BA3B229D-EC32-4653-9FC4-031DAE4107EC}"/>
                </a:ext>
              </a:extLst>
            </p:cNvPr>
            <p:cNvSpPr>
              <a:spLocks/>
            </p:cNvSpPr>
            <p:nvPr/>
          </p:nvSpPr>
          <p:spPr>
            <a:xfrm rot="19621372">
              <a:off x="2365512" y="4657423"/>
              <a:ext cx="652897" cy="652897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3" name="bk object 16">
              <a:extLst>
                <a:ext uri="{FF2B5EF4-FFF2-40B4-BE49-F238E27FC236}">
                  <a16:creationId xmlns:a16="http://schemas.microsoft.com/office/drawing/2014/main" id="{23FB680A-6488-41DE-A8B7-2834F5A7AB90}"/>
                </a:ext>
              </a:extLst>
            </p:cNvPr>
            <p:cNvSpPr>
              <a:spLocks/>
            </p:cNvSpPr>
            <p:nvPr/>
          </p:nvSpPr>
          <p:spPr>
            <a:xfrm rot="19621372">
              <a:off x="902759" y="5598706"/>
              <a:ext cx="652897" cy="652897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89" name="bk object 16">
              <a:extLst>
                <a:ext uri="{FF2B5EF4-FFF2-40B4-BE49-F238E27FC236}">
                  <a16:creationId xmlns:a16="http://schemas.microsoft.com/office/drawing/2014/main" id="{14012E5F-E30F-4591-8FAA-843A208A0754}"/>
                </a:ext>
              </a:extLst>
            </p:cNvPr>
            <p:cNvSpPr>
              <a:spLocks/>
            </p:cNvSpPr>
            <p:nvPr/>
          </p:nvSpPr>
          <p:spPr>
            <a:xfrm rot="19621372">
              <a:off x="3832763" y="3722533"/>
              <a:ext cx="652897" cy="652897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0" name="bk object 16">
              <a:extLst>
                <a:ext uri="{FF2B5EF4-FFF2-40B4-BE49-F238E27FC236}">
                  <a16:creationId xmlns:a16="http://schemas.microsoft.com/office/drawing/2014/main" id="{EB829267-3487-4645-A90A-D86D2F5749FE}"/>
                </a:ext>
              </a:extLst>
            </p:cNvPr>
            <p:cNvSpPr>
              <a:spLocks/>
            </p:cNvSpPr>
            <p:nvPr/>
          </p:nvSpPr>
          <p:spPr>
            <a:xfrm rot="19621372">
              <a:off x="5299896" y="2794569"/>
              <a:ext cx="652897" cy="652897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1" name="bk object 16">
              <a:extLst>
                <a:ext uri="{FF2B5EF4-FFF2-40B4-BE49-F238E27FC236}">
                  <a16:creationId xmlns:a16="http://schemas.microsoft.com/office/drawing/2014/main" id="{7FAB3997-AF92-490C-A991-18D16F76CCB2}"/>
                </a:ext>
              </a:extLst>
            </p:cNvPr>
            <p:cNvSpPr>
              <a:spLocks/>
            </p:cNvSpPr>
            <p:nvPr/>
          </p:nvSpPr>
          <p:spPr>
            <a:xfrm rot="19621372">
              <a:off x="6757696" y="1823931"/>
              <a:ext cx="652897" cy="652897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2" name="bk object 16">
              <a:extLst>
                <a:ext uri="{FF2B5EF4-FFF2-40B4-BE49-F238E27FC236}">
                  <a16:creationId xmlns:a16="http://schemas.microsoft.com/office/drawing/2014/main" id="{398C547A-837E-48D6-9F8C-3B54EDD1B1C8}"/>
                </a:ext>
              </a:extLst>
            </p:cNvPr>
            <p:cNvSpPr>
              <a:spLocks/>
            </p:cNvSpPr>
            <p:nvPr/>
          </p:nvSpPr>
          <p:spPr>
            <a:xfrm rot="19621372">
              <a:off x="8287400" y="850861"/>
              <a:ext cx="652897" cy="652897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</p:grpSp>
      <p:sp>
        <p:nvSpPr>
          <p:cNvPr id="95" name="Rubrik 1">
            <a:extLst>
              <a:ext uri="{FF2B5EF4-FFF2-40B4-BE49-F238E27FC236}">
                <a16:creationId xmlns:a16="http://schemas.microsoft.com/office/drawing/2014/main" id="{8B8FA777-2612-4309-A0EC-E82C9FB84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91367" y="-364217"/>
            <a:ext cx="4330499" cy="1325563"/>
          </a:xfrm>
        </p:spPr>
        <p:txBody>
          <a:bodyPr>
            <a:normAutofit/>
          </a:bodyPr>
          <a:lstStyle>
            <a:lvl1pPr algn="ctr">
              <a:defRPr sz="20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</a:t>
            </a:r>
            <a:br>
              <a:rPr lang="sv-SE"/>
            </a:br>
            <a:r>
              <a:rPr lang="sv-SE"/>
              <a:t>mall för rubrikformat</a:t>
            </a:r>
          </a:p>
        </p:txBody>
      </p:sp>
      <p:sp>
        <p:nvSpPr>
          <p:cNvPr id="22" name="Platshållare för text 3">
            <a:extLst>
              <a:ext uri="{FF2B5EF4-FFF2-40B4-BE49-F238E27FC236}">
                <a16:creationId xmlns:a16="http://schemas.microsoft.com/office/drawing/2014/main" id="{DE7060D5-60D8-4D95-9909-8900A85004A4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269600" y="463416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text 3">
            <a:extLst>
              <a:ext uri="{FF2B5EF4-FFF2-40B4-BE49-F238E27FC236}">
                <a16:creationId xmlns:a16="http://schemas.microsoft.com/office/drawing/2014/main" id="{EB599911-2271-48AE-A71D-D1F7638C8F24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4120745" y="5168381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Platshållare för text 3">
            <a:extLst>
              <a:ext uri="{FF2B5EF4-FFF2-40B4-BE49-F238E27FC236}">
                <a16:creationId xmlns:a16="http://schemas.microsoft.com/office/drawing/2014/main" id="{4F89A979-F1B2-422E-ABE4-C0EB057E153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471838" y="272323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3">
            <a:extLst>
              <a:ext uri="{FF2B5EF4-FFF2-40B4-BE49-F238E27FC236}">
                <a16:creationId xmlns:a16="http://schemas.microsoft.com/office/drawing/2014/main" id="{834A8DEC-60B4-4753-87DD-E4695517665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189427" y="331777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AFCD6E3E-FEDA-4D75-9430-CF1B69105C5B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127644" y="641308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text 3">
            <a:extLst>
              <a:ext uri="{FF2B5EF4-FFF2-40B4-BE49-F238E27FC236}">
                <a16:creationId xmlns:a16="http://schemas.microsoft.com/office/drawing/2014/main" id="{5C02667F-7FE0-4D50-B516-7DAC07F445D0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10319061" y="1456402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3">
            <a:extLst>
              <a:ext uri="{FF2B5EF4-FFF2-40B4-BE49-F238E27FC236}">
                <a16:creationId xmlns:a16="http://schemas.microsoft.com/office/drawing/2014/main" id="{7AC36DE3-B34E-4FAB-8F9A-36CDC915A0B2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1403958" y="6034513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2" name="Platshållare för text 3">
            <a:extLst>
              <a:ext uri="{FF2B5EF4-FFF2-40B4-BE49-F238E27FC236}">
                <a16:creationId xmlns:a16="http://schemas.microsoft.com/office/drawing/2014/main" id="{8DB405BB-0B68-4E87-BB35-888D1CCAFEBC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3017049" y="4992010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4" name="Platshållare för text 3">
            <a:extLst>
              <a:ext uri="{FF2B5EF4-FFF2-40B4-BE49-F238E27FC236}">
                <a16:creationId xmlns:a16="http://schemas.microsoft.com/office/drawing/2014/main" id="{F05F4B16-5A10-4974-B70D-61A21203059B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4635102" y="3961037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AB5963C9-7037-4B44-8147-313554BCF8CA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251680" y="2937697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4DAD4B29-536D-465A-BD55-F33775643B31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7866410" y="1867301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7" name="Platshållare för text 3">
            <a:extLst>
              <a:ext uri="{FF2B5EF4-FFF2-40B4-BE49-F238E27FC236}">
                <a16:creationId xmlns:a16="http://schemas.microsoft.com/office/drawing/2014/main" id="{0BB3D865-0B30-4197-AF02-F4050224ADDD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9547567" y="794219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</p:spTree>
    <p:extLst>
      <p:ext uri="{BB962C8B-B14F-4D97-AF65-F5344CB8AC3E}">
        <p14:creationId xmlns:p14="http://schemas.microsoft.com/office/powerpoint/2010/main" val="2704041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FD73EC-A0F8-439D-A887-18ABC501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478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F4CA49-D04F-4892-81EC-53A699713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36619D-E806-48FA-97C4-FC7587D93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8099"/>
            <a:ext cx="3932237" cy="30785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0B04EC-20D7-4B3B-B78C-AC16E03B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31D422E-33D2-415A-A630-A9D983ED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4B51E90-4AB9-4AD3-B52C-69D23615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698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ihandsfigur 29">
            <a:extLst>
              <a:ext uri="{FF2B5EF4-FFF2-40B4-BE49-F238E27FC236}">
                <a16:creationId xmlns:a16="http://schemas.microsoft.com/office/drawing/2014/main" id="{FB0CB7F8-EC72-0A40-8D13-24C5B27C4105}"/>
              </a:ext>
            </a:extLst>
          </p:cNvPr>
          <p:cNvSpPr/>
          <p:nvPr userDrawn="1"/>
        </p:nvSpPr>
        <p:spPr>
          <a:xfrm>
            <a:off x="2112" y="0"/>
            <a:ext cx="4340788" cy="2201610"/>
          </a:xfrm>
          <a:custGeom>
            <a:avLst/>
            <a:gdLst>
              <a:gd name="connsiteX0" fmla="*/ 0 w 4340788"/>
              <a:gd name="connsiteY0" fmla="*/ 0 h 2201610"/>
              <a:gd name="connsiteX1" fmla="*/ 4340788 w 4340788"/>
              <a:gd name="connsiteY1" fmla="*/ 0 h 2201610"/>
              <a:gd name="connsiteX2" fmla="*/ 4310780 w 4340788"/>
              <a:gd name="connsiteY2" fmla="*/ 196623 h 2201610"/>
              <a:gd name="connsiteX3" fmla="*/ 1850744 w 4340788"/>
              <a:gd name="connsiteY3" fmla="*/ 2201610 h 2201610"/>
              <a:gd name="connsiteX4" fmla="*/ 75163 w 4340788"/>
              <a:gd name="connsiteY4" fmla="*/ 1466140 h 2201610"/>
              <a:gd name="connsiteX5" fmla="*/ 0 w 4340788"/>
              <a:gd name="connsiteY5" fmla="*/ 1383440 h 220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788" h="2201610">
                <a:moveTo>
                  <a:pt x="0" y="0"/>
                </a:moveTo>
                <a:lnTo>
                  <a:pt x="4340788" y="0"/>
                </a:lnTo>
                <a:lnTo>
                  <a:pt x="4310780" y="196623"/>
                </a:lnTo>
                <a:cubicBezTo>
                  <a:pt x="4076633" y="1340867"/>
                  <a:pt x="3064207" y="2201610"/>
                  <a:pt x="1850744" y="2201610"/>
                </a:cubicBezTo>
                <a:cubicBezTo>
                  <a:pt x="1157337" y="2201610"/>
                  <a:pt x="529574" y="1920551"/>
                  <a:pt x="75163" y="1466140"/>
                </a:cubicBezTo>
                <a:lnTo>
                  <a:pt x="0" y="13834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grpSp>
        <p:nvGrpSpPr>
          <p:cNvPr id="80" name="Grupp 79">
            <a:extLst>
              <a:ext uri="{FF2B5EF4-FFF2-40B4-BE49-F238E27FC236}">
                <a16:creationId xmlns:a16="http://schemas.microsoft.com/office/drawing/2014/main" id="{D65FE857-5930-479D-B29B-67B1AF5B8C99}"/>
              </a:ext>
            </a:extLst>
          </p:cNvPr>
          <p:cNvGrpSpPr/>
          <p:nvPr/>
        </p:nvGrpSpPr>
        <p:grpSpPr>
          <a:xfrm>
            <a:off x="1337576" y="584914"/>
            <a:ext cx="8863618" cy="5955818"/>
            <a:chOff x="902759" y="850861"/>
            <a:chExt cx="8037538" cy="5400742"/>
          </a:xfrm>
        </p:grpSpPr>
        <p:cxnSp>
          <p:nvCxnSpPr>
            <p:cNvPr id="86" name="Rak 25">
              <a:extLst>
                <a:ext uri="{FF2B5EF4-FFF2-40B4-BE49-F238E27FC236}">
                  <a16:creationId xmlns:a16="http://schemas.microsoft.com/office/drawing/2014/main" id="{187BDC04-CE97-4524-9268-1B99EA57398D}"/>
                </a:ext>
              </a:extLst>
            </p:cNvPr>
            <p:cNvCxnSpPr/>
            <p:nvPr/>
          </p:nvCxnSpPr>
          <p:spPr>
            <a:xfrm flipV="1">
              <a:off x="1028328" y="1167897"/>
              <a:ext cx="7504112" cy="48859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bk object 16">
              <a:extLst>
                <a:ext uri="{FF2B5EF4-FFF2-40B4-BE49-F238E27FC236}">
                  <a16:creationId xmlns:a16="http://schemas.microsoft.com/office/drawing/2014/main" id="{BA3B229D-EC32-4653-9FC4-031DAE4107EC}"/>
                </a:ext>
              </a:extLst>
            </p:cNvPr>
            <p:cNvSpPr>
              <a:spLocks/>
            </p:cNvSpPr>
            <p:nvPr/>
          </p:nvSpPr>
          <p:spPr>
            <a:xfrm rot="19621372">
              <a:off x="2365512" y="4657423"/>
              <a:ext cx="652897" cy="652897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3" name="bk object 16">
              <a:extLst>
                <a:ext uri="{FF2B5EF4-FFF2-40B4-BE49-F238E27FC236}">
                  <a16:creationId xmlns:a16="http://schemas.microsoft.com/office/drawing/2014/main" id="{23FB680A-6488-41DE-A8B7-2834F5A7AB90}"/>
                </a:ext>
              </a:extLst>
            </p:cNvPr>
            <p:cNvSpPr>
              <a:spLocks/>
            </p:cNvSpPr>
            <p:nvPr/>
          </p:nvSpPr>
          <p:spPr>
            <a:xfrm rot="19621372">
              <a:off x="902759" y="5598706"/>
              <a:ext cx="652897" cy="652897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89" name="bk object 16">
              <a:extLst>
                <a:ext uri="{FF2B5EF4-FFF2-40B4-BE49-F238E27FC236}">
                  <a16:creationId xmlns:a16="http://schemas.microsoft.com/office/drawing/2014/main" id="{14012E5F-E30F-4591-8FAA-843A208A0754}"/>
                </a:ext>
              </a:extLst>
            </p:cNvPr>
            <p:cNvSpPr>
              <a:spLocks/>
            </p:cNvSpPr>
            <p:nvPr/>
          </p:nvSpPr>
          <p:spPr>
            <a:xfrm rot="19621372">
              <a:off x="3832763" y="3722533"/>
              <a:ext cx="652897" cy="652897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0" name="bk object 16">
              <a:extLst>
                <a:ext uri="{FF2B5EF4-FFF2-40B4-BE49-F238E27FC236}">
                  <a16:creationId xmlns:a16="http://schemas.microsoft.com/office/drawing/2014/main" id="{EB829267-3487-4645-A90A-D86D2F5749FE}"/>
                </a:ext>
              </a:extLst>
            </p:cNvPr>
            <p:cNvSpPr>
              <a:spLocks/>
            </p:cNvSpPr>
            <p:nvPr/>
          </p:nvSpPr>
          <p:spPr>
            <a:xfrm rot="19621372">
              <a:off x="5299896" y="2794569"/>
              <a:ext cx="652897" cy="652897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1" name="bk object 16">
              <a:extLst>
                <a:ext uri="{FF2B5EF4-FFF2-40B4-BE49-F238E27FC236}">
                  <a16:creationId xmlns:a16="http://schemas.microsoft.com/office/drawing/2014/main" id="{7FAB3997-AF92-490C-A991-18D16F76CCB2}"/>
                </a:ext>
              </a:extLst>
            </p:cNvPr>
            <p:cNvSpPr>
              <a:spLocks/>
            </p:cNvSpPr>
            <p:nvPr/>
          </p:nvSpPr>
          <p:spPr>
            <a:xfrm rot="19621372">
              <a:off x="6757696" y="1823931"/>
              <a:ext cx="652897" cy="652897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  <p:sp>
          <p:nvSpPr>
            <p:cNvPr id="92" name="bk object 16">
              <a:extLst>
                <a:ext uri="{FF2B5EF4-FFF2-40B4-BE49-F238E27FC236}">
                  <a16:creationId xmlns:a16="http://schemas.microsoft.com/office/drawing/2014/main" id="{398C547A-837E-48D6-9F8C-3B54EDD1B1C8}"/>
                </a:ext>
              </a:extLst>
            </p:cNvPr>
            <p:cNvSpPr>
              <a:spLocks/>
            </p:cNvSpPr>
            <p:nvPr/>
          </p:nvSpPr>
          <p:spPr>
            <a:xfrm rot="19621372">
              <a:off x="8287400" y="850861"/>
              <a:ext cx="652897" cy="652897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9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Work Sans Light Roman" pitchFamily="2" charset="77"/>
                  <a:ea typeface="+mn-ea"/>
                  <a:cs typeface="+mn-cs"/>
                </a:rPr>
                <a:t>  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 Roman" pitchFamily="2" charset="77"/>
                <a:ea typeface="+mn-ea"/>
                <a:cs typeface="+mn-cs"/>
              </a:endParaRPr>
            </a:p>
          </p:txBody>
        </p:sp>
      </p:grpSp>
      <p:sp>
        <p:nvSpPr>
          <p:cNvPr id="95" name="Rubrik 1">
            <a:extLst>
              <a:ext uri="{FF2B5EF4-FFF2-40B4-BE49-F238E27FC236}">
                <a16:creationId xmlns:a16="http://schemas.microsoft.com/office/drawing/2014/main" id="{8B8FA777-2612-4309-A0EC-E82C9FB84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91367" y="-364217"/>
            <a:ext cx="4330499" cy="1325563"/>
          </a:xfrm>
        </p:spPr>
        <p:txBody>
          <a:bodyPr>
            <a:normAutofit/>
          </a:bodyPr>
          <a:lstStyle>
            <a:lvl1pPr algn="ctr">
              <a:defRPr sz="20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r>
              <a:rPr lang="sv-SE"/>
              <a:t>Klicka här för att ändra</a:t>
            </a:r>
            <a:br>
              <a:rPr lang="sv-SE"/>
            </a:br>
            <a:r>
              <a:rPr lang="sv-SE"/>
              <a:t>mall för rubrikformat</a:t>
            </a:r>
          </a:p>
        </p:txBody>
      </p:sp>
      <p:sp>
        <p:nvSpPr>
          <p:cNvPr id="22" name="Platshållare för text 3">
            <a:extLst>
              <a:ext uri="{FF2B5EF4-FFF2-40B4-BE49-F238E27FC236}">
                <a16:creationId xmlns:a16="http://schemas.microsoft.com/office/drawing/2014/main" id="{DE7060D5-60D8-4D95-9909-8900A85004A4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269600" y="463416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text 3">
            <a:extLst>
              <a:ext uri="{FF2B5EF4-FFF2-40B4-BE49-F238E27FC236}">
                <a16:creationId xmlns:a16="http://schemas.microsoft.com/office/drawing/2014/main" id="{EB599911-2271-48AE-A71D-D1F7638C8F24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4120745" y="5168381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Platshållare för text 3">
            <a:extLst>
              <a:ext uri="{FF2B5EF4-FFF2-40B4-BE49-F238E27FC236}">
                <a16:creationId xmlns:a16="http://schemas.microsoft.com/office/drawing/2014/main" id="{4F89A979-F1B2-422E-ABE4-C0EB057E153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471838" y="272323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3">
            <a:extLst>
              <a:ext uri="{FF2B5EF4-FFF2-40B4-BE49-F238E27FC236}">
                <a16:creationId xmlns:a16="http://schemas.microsoft.com/office/drawing/2014/main" id="{834A8DEC-60B4-4753-87DD-E4695517665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189427" y="3317777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AFCD6E3E-FEDA-4D75-9430-CF1B69105C5B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127644" y="641308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text 3">
            <a:extLst>
              <a:ext uri="{FF2B5EF4-FFF2-40B4-BE49-F238E27FC236}">
                <a16:creationId xmlns:a16="http://schemas.microsoft.com/office/drawing/2014/main" id="{5C02667F-7FE0-4D50-B516-7DAC07F445D0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10319061" y="1456402"/>
            <a:ext cx="1334588" cy="866132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3">
            <a:extLst>
              <a:ext uri="{FF2B5EF4-FFF2-40B4-BE49-F238E27FC236}">
                <a16:creationId xmlns:a16="http://schemas.microsoft.com/office/drawing/2014/main" id="{7AC36DE3-B34E-4FAB-8F9A-36CDC915A0B2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1403958" y="6034513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2" name="Platshållare för text 3">
            <a:extLst>
              <a:ext uri="{FF2B5EF4-FFF2-40B4-BE49-F238E27FC236}">
                <a16:creationId xmlns:a16="http://schemas.microsoft.com/office/drawing/2014/main" id="{8DB405BB-0B68-4E87-BB35-888D1CCAFEBC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3017049" y="4992010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4" name="Platshållare för text 3">
            <a:extLst>
              <a:ext uri="{FF2B5EF4-FFF2-40B4-BE49-F238E27FC236}">
                <a16:creationId xmlns:a16="http://schemas.microsoft.com/office/drawing/2014/main" id="{F05F4B16-5A10-4974-B70D-61A21203059B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4635102" y="3961037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AB5963C9-7037-4B44-8147-313554BCF8CA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251680" y="2937697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4DAD4B29-536D-465A-BD55-F33775643B31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7866410" y="1867301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  <p:sp>
        <p:nvSpPr>
          <p:cNvPr id="37" name="Platshållare för text 3">
            <a:extLst>
              <a:ext uri="{FF2B5EF4-FFF2-40B4-BE49-F238E27FC236}">
                <a16:creationId xmlns:a16="http://schemas.microsoft.com/office/drawing/2014/main" id="{0BB3D865-0B30-4197-AF02-F4050224ADDD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9547567" y="794219"/>
            <a:ext cx="513956" cy="28063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Work Sans Light Roma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År</a:t>
            </a:r>
          </a:p>
        </p:txBody>
      </p:sp>
    </p:spTree>
    <p:extLst>
      <p:ext uri="{BB962C8B-B14F-4D97-AF65-F5344CB8AC3E}">
        <p14:creationId xmlns:p14="http://schemas.microsoft.com/office/powerpoint/2010/main" val="3033537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 noChangeAspect="1"/>
          </p:cNvSpPr>
          <p:nvPr>
            <p:ph type="title"/>
          </p:nvPr>
        </p:nvSpPr>
        <p:spPr/>
        <p:txBody>
          <a:bodyPr/>
          <a:lstStyle>
            <a:lvl1pPr>
              <a:defRPr sz="3733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 noChangeAspect="1"/>
          </p:cNvSpPr>
          <p:nvPr>
            <p:ph idx="1" hasCustomPrompt="1"/>
          </p:nvPr>
        </p:nvSpPr>
        <p:spPr>
          <a:xfrm>
            <a:off x="921488" y="1600202"/>
            <a:ext cx="10349025" cy="4351020"/>
          </a:xfrm>
        </p:spPr>
        <p:txBody>
          <a:bodyPr/>
          <a:lstStyle>
            <a:lvl1pPr>
              <a:defRPr sz="2667"/>
            </a:lvl1pPr>
            <a:lvl2pPr marL="1219170" indent="-609585">
              <a:buFont typeface="Arial" panose="020B0604020202020204" pitchFamily="34" charset="0"/>
              <a:buChar char="‒"/>
              <a:defRPr sz="2400"/>
            </a:lvl2pPr>
          </a:lstStyle>
          <a:p>
            <a:pPr lvl="0"/>
            <a:r>
              <a:rPr lang="sv-SE" altLang="sv-SE"/>
              <a:t>Nivå ett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  <a:p>
            <a:pPr lvl="0"/>
            <a:r>
              <a:rPr lang="sv-SE" altLang="sv-SE"/>
              <a:t>Nivå ett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903362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57AFD-24B3-44B5-AD87-8CCA28F5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D19452-47C6-4976-8B8E-86C083AD2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4976"/>
            <a:ext cx="5181600" cy="40119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C576B1-5168-443B-8E70-0E062C8B9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4975"/>
            <a:ext cx="5181600" cy="4011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549C9E5-FA6C-47BD-BFE8-B9BA60D5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896EA87-D2E7-48E9-BDFA-F1462891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4AC3EC8-6347-42EE-B894-C939EA79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696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4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1C697E8C-E9B4-E04B-ADA9-6FD463E4CC97}"/>
              </a:ext>
            </a:extLst>
          </p:cNvPr>
          <p:cNvSpPr/>
          <p:nvPr/>
        </p:nvSpPr>
        <p:spPr>
          <a:xfrm>
            <a:off x="5123145" y="0"/>
            <a:ext cx="7068855" cy="6858000"/>
          </a:xfrm>
          <a:prstGeom prst="rect">
            <a:avLst/>
          </a:prstGeom>
          <a:solidFill>
            <a:srgbClr val="006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>
              <a:latin typeface="Work Sans Regular Roman" pitchFamily="2" charset="77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6995378-78C7-8C40-9569-14198862F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0"/>
          <a:stretch/>
        </p:blipFill>
        <p:spPr>
          <a:xfrm rot="10800000">
            <a:off x="5091887" y="-3486"/>
            <a:ext cx="6647639" cy="687600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84C8FAF-D781-41B6-94FE-42D313F8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906"/>
            <a:ext cx="10515600" cy="1051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145D93-A355-4AD5-BEA6-2EB4307CB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3071"/>
            <a:ext cx="10515600" cy="3901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D0F8B7-6F1F-40F4-8F23-269C42A18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Work Sans Regular Roman" pitchFamily="2" charset="77"/>
              </a:defRPr>
            </a:lvl1pPr>
          </a:lstStyle>
          <a:p>
            <a:fld id="{44449ED4-AC1C-42BD-9DC5-F8F1F987D7DC}" type="datetimeFigureOut">
              <a:rPr lang="sv-SE" smtClean="0"/>
              <a:pPr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E4768C-3E91-4DA8-9F1B-05E318FF3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Work Sans Regular Roman" pitchFamily="2" charset="77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FD52E6-6AA1-4AB3-BA5B-D79D14B82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Work Sans Regular Roman" pitchFamily="2" charset="77"/>
              </a:defRPr>
            </a:lvl1pPr>
          </a:lstStyle>
          <a:p>
            <a:fld id="{E953219A-648C-4018-9FFC-B796121772C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1F3BBC99-43D3-E9C2-3A84-C01DA7D5013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1" y="89506"/>
            <a:ext cx="2653284" cy="110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  <p:sldLayoutId id="2147484535" r:id="rId5"/>
    <p:sldLayoutId id="2147484536" r:id="rId6"/>
    <p:sldLayoutId id="2147484537" r:id="rId7"/>
    <p:sldLayoutId id="2147484588" r:id="rId8"/>
    <p:sldLayoutId id="2147484538" r:id="rId9"/>
    <p:sldLayoutId id="2147484539" r:id="rId10"/>
    <p:sldLayoutId id="2147484540" r:id="rId11"/>
    <p:sldLayoutId id="2147484541" r:id="rId12"/>
    <p:sldLayoutId id="2147484683" r:id="rId13"/>
    <p:sldLayoutId id="2147484693" r:id="rId14"/>
    <p:sldLayoutId id="2147484698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Work Sans Bold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1C697E8C-E9B4-E04B-ADA9-6FD463E4CC97}"/>
              </a:ext>
            </a:extLst>
          </p:cNvPr>
          <p:cNvSpPr/>
          <p:nvPr/>
        </p:nvSpPr>
        <p:spPr>
          <a:xfrm>
            <a:off x="5505916" y="0"/>
            <a:ext cx="6686084" cy="6858000"/>
          </a:xfrm>
          <a:prstGeom prst="rect">
            <a:avLst/>
          </a:prstGeom>
          <a:solidFill>
            <a:srgbClr val="03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C810C4A1-BC11-5F47-A9E2-B35EDE23A0E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0"/>
          <a:stretch/>
        </p:blipFill>
        <p:spPr>
          <a:xfrm rot="10800000">
            <a:off x="4894048" y="0"/>
            <a:ext cx="6647639" cy="687600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84C8FAF-D781-41B6-94FE-42D313F8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906"/>
            <a:ext cx="10515600" cy="1051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145D93-A355-4AD5-BEA6-2EB4307CB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3071"/>
            <a:ext cx="10515600" cy="3901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D0F8B7-6F1F-40F4-8F23-269C42A18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49ED4-AC1C-42BD-9DC5-F8F1F987D7DC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E4768C-3E91-4DA8-9F1B-05E318FF3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FD52E6-6AA1-4AB3-BA5B-D79D14B82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3219A-648C-4018-9FFC-B796121772CB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E7E749D-A742-C347-AFCD-0979AE2198E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656" y="5744094"/>
            <a:ext cx="892062" cy="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8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  <p:sldLayoutId id="2147484696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Work Sans Bold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EBCD751-7851-41B9-94D1-C0FB7E91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AE38EC9-B745-4172-8C00-4AD51B6A2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16EDA5-D205-4407-B1A5-8FB05AB7E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5D280-3159-49AC-8207-0F5A46A1D524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B8B63C-CED5-4310-B4A2-737A148E4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697C4F-81D3-4104-A008-D7B087F11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03C08-86A8-44A6-A7EA-9A962AC44B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514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  <p:sldLayoutId id="2147484626" r:id="rId8"/>
    <p:sldLayoutId id="2147484627" r:id="rId9"/>
    <p:sldLayoutId id="2147484674" r:id="rId10"/>
    <p:sldLayoutId id="2147484675" r:id="rId11"/>
    <p:sldLayoutId id="2147484628" r:id="rId12"/>
    <p:sldLayoutId id="2147484629" r:id="rId13"/>
    <p:sldLayoutId id="2147484630" r:id="rId14"/>
    <p:sldLayoutId id="2147484679" r:id="rId15"/>
    <p:sldLayoutId id="2147484688" r:id="rId16"/>
    <p:sldLayoutId id="214748468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EBCD751-7851-41B9-94D1-C0FB7E91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AE38EC9-B745-4172-8C00-4AD51B6A2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16EDA5-D205-4407-B1A5-8FB05AB7E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5D280-3159-49AC-8207-0F5A46A1D524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B8B63C-CED5-4310-B4A2-737A148E4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697C4F-81D3-4104-A008-D7B087F11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03C08-86A8-44A6-A7EA-9A962AC44B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258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703" r:id="rId4"/>
    <p:sldLayoutId id="2147484635" r:id="rId5"/>
    <p:sldLayoutId id="2147484636" r:id="rId6"/>
    <p:sldLayoutId id="2147484637" r:id="rId7"/>
    <p:sldLayoutId id="2147484638" r:id="rId8"/>
    <p:sldLayoutId id="2147484640" r:id="rId9"/>
    <p:sldLayoutId id="2147484662" r:id="rId10"/>
    <p:sldLayoutId id="2147484657" r:id="rId11"/>
    <p:sldLayoutId id="2147484641" r:id="rId12"/>
    <p:sldLayoutId id="2147484639" r:id="rId13"/>
    <p:sldLayoutId id="2147484642" r:id="rId14"/>
    <p:sldLayoutId id="2147484643" r:id="rId15"/>
    <p:sldLayoutId id="2147484655" r:id="rId16"/>
    <p:sldLayoutId id="2147484644" r:id="rId17"/>
    <p:sldLayoutId id="2147484645" r:id="rId18"/>
    <p:sldLayoutId id="2147484646" r:id="rId19"/>
    <p:sldLayoutId id="2147484654" r:id="rId20"/>
    <p:sldLayoutId id="2147484647" r:id="rId21"/>
    <p:sldLayoutId id="2147484648" r:id="rId22"/>
    <p:sldLayoutId id="2147484649" r:id="rId23"/>
    <p:sldLayoutId id="2147484661" r:id="rId24"/>
    <p:sldLayoutId id="2147484653" r:id="rId25"/>
    <p:sldLayoutId id="2147484650" r:id="rId26"/>
    <p:sldLayoutId id="2147484651" r:id="rId27"/>
    <p:sldLayoutId id="2147484652" r:id="rId28"/>
    <p:sldLayoutId id="2147484678" r:id="rId29"/>
    <p:sldLayoutId id="2147484692" r:id="rId3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Work Sans Bold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EBCD751-7851-41B9-94D1-C0FB7E91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AE38EC9-B745-4172-8C00-4AD51B6A2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16EDA5-D205-4407-B1A5-8FB05AB7E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5D280-3159-49AC-8207-0F5A46A1D524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B8B63C-CED5-4310-B4A2-737A148E4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697C4F-81D3-4104-A008-D7B087F11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03C08-86A8-44A6-A7EA-9A962AC44B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28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45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Work Sans Bold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EBCD751-7851-41B9-94D1-C0FB7E91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AE38EC9-B745-4172-8C00-4AD51B6A2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16EDA5-D205-4407-B1A5-8FB05AB7E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5D280-3159-49AC-8207-0F5A46A1D524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2024-04-25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B8B63C-CED5-4310-B4A2-737A148E4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697C4F-81D3-4104-A008-D7B087F11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03C08-86A8-44A6-A7EA-9A962AC44BA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94405A3-61B0-4247-BDF8-71BA0AF6CD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918" y="5744093"/>
            <a:ext cx="892800" cy="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4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4590" r:id="rId2"/>
    <p:sldLayoutId id="2147484569" r:id="rId3"/>
    <p:sldLayoutId id="2147484570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Work Sans Bold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EBCD751-7851-41B9-94D1-C0FB7E91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AE38EC9-B745-4172-8C00-4AD51B6A2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16EDA5-D205-4407-B1A5-8FB05AB7E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5D280-3159-49AC-8207-0F5A46A1D524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2024-04-25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B8B63C-CED5-4310-B4A2-737A148E4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697C4F-81D3-4104-A008-D7B087F11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03C08-86A8-44A6-A7EA-9A962AC44BA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79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77" r:id="rId5"/>
    <p:sldLayoutId id="2147484681" r:id="rId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Work Sans Bold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695F69-F506-297F-92BF-B9039C1C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5083"/>
            <a:ext cx="12192000" cy="1325563"/>
          </a:xfrm>
        </p:spPr>
        <p:txBody>
          <a:bodyPr/>
          <a:lstStyle/>
          <a:p>
            <a:r>
              <a:rPr lang="sv-SE" sz="3300" dirty="0">
                <a:latin typeface="WORK SANS SEMIBOLD ROMAN" pitchFamily="2" charset="77"/>
              </a:rPr>
              <a:t>IUC ställer om svensk </a:t>
            </a:r>
            <a:br>
              <a:rPr lang="sv-SE" sz="3300" dirty="0">
                <a:latin typeface="WORK SANS SEMIBOLD ROMAN" pitchFamily="2" charset="77"/>
              </a:rPr>
            </a:br>
            <a:r>
              <a:rPr lang="sv-SE" sz="3300" dirty="0">
                <a:latin typeface="WORK SANS SEMIBOLD ROMAN" pitchFamily="2" charset="77"/>
              </a:rPr>
              <a:t>industri till en affärsdriven </a:t>
            </a:r>
            <a:br>
              <a:rPr lang="sv-SE" sz="3300" dirty="0">
                <a:latin typeface="WORK SANS SEMIBOLD ROMAN" pitchFamily="2" charset="77"/>
              </a:rPr>
            </a:br>
            <a:r>
              <a:rPr lang="sv-SE" sz="3300" dirty="0">
                <a:latin typeface="WORK SANS SEMIBOLD ROMAN" pitchFamily="2" charset="77"/>
              </a:rPr>
              <a:t>grön produktion</a:t>
            </a:r>
            <a:endParaRPr lang="sv-SE" sz="33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2413C3FD-70F5-3606-2DC6-968FCAEC849B}"/>
              </a:ext>
            </a:extLst>
          </p:cNvPr>
          <p:cNvSpPr txBox="1">
            <a:spLocks/>
          </p:cNvSpPr>
          <p:nvPr/>
        </p:nvSpPr>
        <p:spPr>
          <a:xfrm>
            <a:off x="-1" y="1876953"/>
            <a:ext cx="12327875" cy="514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Work Sans Bold Roman" pitchFamily="2" charset="77"/>
                <a:ea typeface="+mj-ea"/>
                <a:cs typeface="+mj-cs"/>
              </a:defRPr>
            </a:lvl1pPr>
          </a:lstStyle>
          <a:p>
            <a:r>
              <a:rPr lang="sv-SE" sz="2400" b="0" dirty="0">
                <a:latin typeface="WORK SANS REGULAR ROMAN" pitchFamily="2" charset="77"/>
              </a:rPr>
              <a:t>OMSTÄLLNINGSLYFTET</a:t>
            </a:r>
          </a:p>
        </p:txBody>
      </p:sp>
    </p:spTree>
    <p:extLst>
      <p:ext uri="{BB962C8B-B14F-4D97-AF65-F5344CB8AC3E}">
        <p14:creationId xmlns:p14="http://schemas.microsoft.com/office/powerpoint/2010/main" val="1231649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F859DC02-AB0C-E68E-43C6-C13E0EA15673}"/>
              </a:ext>
            </a:extLst>
          </p:cNvPr>
          <p:cNvSpPr txBox="1"/>
          <p:nvPr/>
        </p:nvSpPr>
        <p:spPr>
          <a:xfrm>
            <a:off x="1095282" y="930431"/>
            <a:ext cx="10245508" cy="499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1"/>
                </a:solidFill>
                <a:effectLst/>
                <a:latin typeface="WORK SANS REGULAR ROMAN" pitchFamily="2" charset="77"/>
              </a:rPr>
              <a:t>Ger utvecklingsmöjligheter för små och medelstora tillverkande företag i hela landet. 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1"/>
                </a:solidFill>
                <a:effectLst/>
                <a:latin typeface="WORK SANS REGULAR ROMAN" pitchFamily="2" charset="77"/>
              </a:rPr>
              <a:t>Proaktiva insatser genom uppsök för inspiration och initiering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1"/>
                </a:solidFill>
                <a:effectLst/>
                <a:latin typeface="WORK SANS REGULAR ROMAN" pitchFamily="2" charset="77"/>
              </a:rPr>
              <a:t>Inledande samhällsstöd med övergång till egen omställningsplan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1"/>
                </a:solidFill>
                <a:effectLst/>
                <a:latin typeface="WORK SANS REGULAR ROMAN" pitchFamily="2" charset="77"/>
              </a:rPr>
              <a:t>Ökad effektivitet i innovationssystemet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1"/>
                </a:solidFill>
                <a:effectLst/>
                <a:latin typeface="WORK SANS REGULAR ROMAN" pitchFamily="2" charset="77"/>
              </a:rPr>
              <a:t>Tillgång till experter med djupare ämneskunskaper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1"/>
                </a:solidFill>
                <a:effectLst/>
                <a:latin typeface="WORK SANS REGULAR ROMAN" pitchFamily="2" charset="77"/>
              </a:rPr>
              <a:t>IUC-nätverket är en regional basstruktur med nära kontakt med industriföretag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1"/>
                </a:solidFill>
                <a:effectLst/>
                <a:latin typeface="WORK SANS REGULAR ROMAN" pitchFamily="2" charset="77"/>
              </a:rPr>
              <a:t>Den regionala IUC-strukturen sammanhållen i ett nationellt IUC-nätverk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1"/>
                </a:solidFill>
                <a:effectLst/>
                <a:latin typeface="WORK SANS REGULAR ROMAN" pitchFamily="2" charset="77"/>
              </a:rPr>
              <a:t>IUC är inte bara ett projekt utan ett utvecklingsnätverk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1"/>
                </a:solidFill>
                <a:effectLst/>
                <a:latin typeface="WORK SANS REGULAR ROMAN" pitchFamily="2" charset="77"/>
              </a:rPr>
              <a:t>Ett nationellt, brett, väl resurssatt och långsiktigt industriprogram</a:t>
            </a:r>
          </a:p>
        </p:txBody>
      </p:sp>
    </p:spTree>
    <p:extLst>
      <p:ext uri="{BB962C8B-B14F-4D97-AF65-F5344CB8AC3E}">
        <p14:creationId xmlns:p14="http://schemas.microsoft.com/office/powerpoint/2010/main" val="631523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695F69-F506-297F-92BF-B9039C1C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993" y="2096254"/>
            <a:ext cx="8803774" cy="1901281"/>
          </a:xfrm>
        </p:spPr>
        <p:txBody>
          <a:bodyPr>
            <a:noAutofit/>
          </a:bodyPr>
          <a:lstStyle/>
          <a:p>
            <a:pPr algn="l"/>
            <a:r>
              <a:rPr lang="sv-SE" sz="3300" dirty="0">
                <a:latin typeface="WORK SANS SEMIBOLD ROMAN" pitchFamily="2" charset="77"/>
              </a:rPr>
              <a:t>IUC-nätverkets arbete och </a:t>
            </a:r>
            <a:br>
              <a:rPr lang="sv-SE" sz="3300" dirty="0">
                <a:latin typeface="WORK SANS SEMIBOLD ROMAN" pitchFamily="2" charset="77"/>
              </a:rPr>
            </a:br>
            <a:r>
              <a:rPr lang="sv-SE" sz="3300" dirty="0">
                <a:latin typeface="WORK SANS SEMIBOLD ROMAN" pitchFamily="2" charset="77"/>
              </a:rPr>
              <a:t>leverans – helt avgörande för </a:t>
            </a:r>
            <a:br>
              <a:rPr lang="sv-SE" sz="3300" dirty="0">
                <a:latin typeface="WORK SANS SEMIBOLD ROMAN" pitchFamily="2" charset="77"/>
              </a:rPr>
            </a:br>
            <a:r>
              <a:rPr lang="sv-SE" sz="3300" dirty="0">
                <a:latin typeface="WORK SANS SEMIBOLD ROMAN" pitchFamily="2" charset="77"/>
              </a:rPr>
              <a:t>Omställningslyftets framgång</a:t>
            </a:r>
            <a:endParaRPr lang="sv-SE" sz="3300" dirty="0"/>
          </a:p>
        </p:txBody>
      </p:sp>
      <p:pic>
        <p:nvPicPr>
          <p:cNvPr id="6" name="Bildobjekt 5" descr="En bild som visar Människoansikte, person, leende, himmel&#10;&#10;Automatiskt genererad beskrivning">
            <a:extLst>
              <a:ext uri="{FF2B5EF4-FFF2-40B4-BE49-F238E27FC236}">
                <a16:creationId xmlns:a16="http://schemas.microsoft.com/office/drawing/2014/main" id="{DC839670-54B5-0661-0B27-AE40697969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560" y="1507787"/>
            <a:ext cx="3566088" cy="3842426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08E2B17F-28DB-58DE-16C6-2DDFB6D5028D}"/>
              </a:ext>
            </a:extLst>
          </p:cNvPr>
          <p:cNvSpPr txBox="1">
            <a:spLocks/>
          </p:cNvSpPr>
          <p:nvPr/>
        </p:nvSpPr>
        <p:spPr>
          <a:xfrm>
            <a:off x="1312993" y="3997535"/>
            <a:ext cx="7111160" cy="47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Work Sans Bold Roman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sv-SE" sz="1600" b="0" i="1" dirty="0">
                <a:effectLst/>
                <a:latin typeface="Work Sans Medium Italic" pitchFamily="2" charset="77"/>
              </a:rPr>
              <a:t> Malin Johansson, ansvarig projektledare för Omställningslyftet</a:t>
            </a:r>
          </a:p>
        </p:txBody>
      </p:sp>
    </p:spTree>
    <p:extLst>
      <p:ext uri="{BB962C8B-B14F-4D97-AF65-F5344CB8AC3E}">
        <p14:creationId xmlns:p14="http://schemas.microsoft.com/office/powerpoint/2010/main" val="14671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2A98A16-B906-1817-CE99-A2AC4029D818}"/>
              </a:ext>
            </a:extLst>
          </p:cNvPr>
          <p:cNvSpPr/>
          <p:nvPr/>
        </p:nvSpPr>
        <p:spPr>
          <a:xfrm>
            <a:off x="-145056" y="0"/>
            <a:ext cx="12482110" cy="728215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12B80F50-4CEB-0F6C-4BF4-7AE64329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20" y="1786543"/>
            <a:ext cx="7641959" cy="3469710"/>
          </a:xfrm>
        </p:spPr>
        <p:txBody>
          <a:bodyPr>
            <a:noAutofit/>
          </a:bodyPr>
          <a:lstStyle/>
          <a:p>
            <a:r>
              <a:rPr lang="sv-SE" sz="3000" b="0" i="1" dirty="0">
                <a:latin typeface="Work Sans Medium Italic" pitchFamily="2" charset="77"/>
              </a:rPr>
              <a:t>Vi har genom Omställningslyftet </a:t>
            </a:r>
            <a:br>
              <a:rPr lang="sv-SE" sz="3000" b="0" i="1" dirty="0">
                <a:latin typeface="Work Sans Medium Italic" pitchFamily="2" charset="77"/>
              </a:rPr>
            </a:br>
            <a:r>
              <a:rPr lang="sv-SE" sz="3000" b="0" i="1" dirty="0">
                <a:latin typeface="Work Sans Medium Italic" pitchFamily="2" charset="77"/>
              </a:rPr>
              <a:t>analyserat, inspirerat, coachat och </a:t>
            </a:r>
            <a:br>
              <a:rPr lang="sv-SE" sz="3000" b="0" i="1" dirty="0">
                <a:latin typeface="Work Sans Medium Italic" pitchFamily="2" charset="77"/>
              </a:rPr>
            </a:br>
            <a:r>
              <a:rPr lang="sv-SE" sz="3000" b="0" i="1" dirty="0">
                <a:latin typeface="Work Sans Medium Italic" pitchFamily="2" charset="77"/>
              </a:rPr>
              <a:t>öppnat vägarna för de små </a:t>
            </a:r>
            <a:br>
              <a:rPr lang="sv-SE" sz="3000" b="0" i="1" dirty="0">
                <a:latin typeface="Work Sans Medium Italic" pitchFamily="2" charset="77"/>
              </a:rPr>
            </a:br>
            <a:r>
              <a:rPr lang="sv-SE" sz="3000" b="0" i="1" dirty="0">
                <a:latin typeface="Work Sans Medium Italic" pitchFamily="2" charset="77"/>
              </a:rPr>
              <a:t>och medelstora industriföretagens </a:t>
            </a:r>
            <a:br>
              <a:rPr lang="sv-SE" sz="3000" b="0" i="1" dirty="0">
                <a:latin typeface="Work Sans Medium Italic" pitchFamily="2" charset="77"/>
              </a:rPr>
            </a:br>
            <a:r>
              <a:rPr lang="sv-SE" sz="3000" b="0" i="1" dirty="0">
                <a:latin typeface="Work Sans Medium Italic" pitchFamily="2" charset="77"/>
              </a:rPr>
              <a:t>resa mot en mer miljömässig och </a:t>
            </a:r>
            <a:br>
              <a:rPr lang="sv-SE" sz="3000" b="0" i="1" dirty="0">
                <a:latin typeface="Work Sans Medium Italic" pitchFamily="2" charset="77"/>
              </a:rPr>
            </a:br>
            <a:r>
              <a:rPr lang="sv-SE" sz="3000" b="0" i="1" dirty="0">
                <a:latin typeface="Work Sans Medium Italic" pitchFamily="2" charset="77"/>
              </a:rPr>
              <a:t>ekonomiskt hållbar produktion med bibehållet fokus på affärsnytta. </a:t>
            </a:r>
            <a:endParaRPr lang="sv-SE" sz="3000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E09E95AE-898A-13BC-BABB-1B53D20D89E6}"/>
              </a:ext>
            </a:extLst>
          </p:cNvPr>
          <p:cNvSpPr txBox="1">
            <a:spLocks/>
          </p:cNvSpPr>
          <p:nvPr/>
        </p:nvSpPr>
        <p:spPr>
          <a:xfrm>
            <a:off x="2034446" y="1601748"/>
            <a:ext cx="1182479" cy="1284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Work Sans Bold Roman" pitchFamily="2" charset="77"/>
                <a:ea typeface="+mj-ea"/>
                <a:cs typeface="+mj-cs"/>
              </a:defRPr>
            </a:lvl1pPr>
          </a:lstStyle>
          <a:p>
            <a:r>
              <a:rPr lang="sv-SE" sz="9600" b="0" i="1" dirty="0">
                <a:latin typeface="Work Sans Medium Italic" pitchFamily="2" charset="77"/>
              </a:rPr>
              <a:t>”</a:t>
            </a:r>
            <a:endParaRPr lang="sv-SE" sz="9600" dirty="0"/>
          </a:p>
        </p:txBody>
      </p:sp>
      <p:sp>
        <p:nvSpPr>
          <p:cNvPr id="8" name="Rubrik 3">
            <a:extLst>
              <a:ext uri="{FF2B5EF4-FFF2-40B4-BE49-F238E27FC236}">
                <a16:creationId xmlns:a16="http://schemas.microsoft.com/office/drawing/2014/main" id="{D7A7BEED-3C23-288A-A0B6-81A5EAC24A44}"/>
              </a:ext>
            </a:extLst>
          </p:cNvPr>
          <p:cNvSpPr txBox="1">
            <a:spLocks/>
          </p:cNvSpPr>
          <p:nvPr/>
        </p:nvSpPr>
        <p:spPr>
          <a:xfrm>
            <a:off x="8716139" y="4618178"/>
            <a:ext cx="1200840" cy="1452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Work Sans Bold Roman" pitchFamily="2" charset="77"/>
                <a:ea typeface="+mj-ea"/>
                <a:cs typeface="+mj-cs"/>
              </a:defRPr>
            </a:lvl1pPr>
          </a:lstStyle>
          <a:p>
            <a:r>
              <a:rPr lang="sv-SE" sz="9600" b="0" i="1" dirty="0">
                <a:latin typeface="Work Sans Medium Italic" pitchFamily="2" charset="77"/>
              </a:rPr>
              <a:t>”</a:t>
            </a:r>
            <a:endParaRPr lang="sv-SE" sz="9600" dirty="0"/>
          </a:p>
        </p:txBody>
      </p:sp>
    </p:spTree>
    <p:extLst>
      <p:ext uri="{BB962C8B-B14F-4D97-AF65-F5344CB8AC3E}">
        <p14:creationId xmlns:p14="http://schemas.microsoft.com/office/powerpoint/2010/main" val="3279711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8F7BF389-9D14-60EF-34D8-4461F5B022F0}"/>
              </a:ext>
            </a:extLst>
          </p:cNvPr>
          <p:cNvSpPr txBox="1"/>
          <p:nvPr/>
        </p:nvSpPr>
        <p:spPr>
          <a:xfrm>
            <a:off x="1050678" y="1210244"/>
            <a:ext cx="9074227" cy="392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effectLst/>
                <a:latin typeface="WORK SANS SEMIBOLD ROMAN" pitchFamily="2" charset="77"/>
              </a:rPr>
              <a:t>Omställningslyftet i korthet</a:t>
            </a:r>
            <a:br>
              <a:rPr lang="sv-SE" sz="2800" dirty="0">
                <a:solidFill>
                  <a:schemeClr val="bg1"/>
                </a:solidFill>
                <a:effectLst/>
                <a:latin typeface="WORK SANS MEDIUM ROMAN" pitchFamily="2" charset="77"/>
              </a:rPr>
            </a:br>
            <a:endParaRPr lang="sv-SE" sz="800" dirty="0">
              <a:solidFill>
                <a:schemeClr val="bg1"/>
              </a:solidFill>
              <a:effectLst/>
              <a:latin typeface="WORK SANS MEDIUM ROMAN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Syfte: Accelerera näringslivets affärsdrivna klimatomställning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Målgrupp: Små och medelstora företag i hela Sverige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Finansiär: Tillväxtverket genom medel från ERUF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Projektperiod: 2022-03-10–2023-08-31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Total budget: 150 mkr (varav 75 mkr medfinansiering från RISE)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Antal projektparter: 35 st.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Måltal: Digital plattform ~10 000 användare, behovsanalyser ~1000 företag, </a:t>
            </a:r>
            <a:br>
              <a:rPr lang="sv-SE" dirty="0">
                <a:solidFill>
                  <a:schemeClr val="bg1"/>
                </a:solidFill>
                <a:effectLst/>
                <a:latin typeface="WORK SANS MEDIUM ROMAN" pitchFamily="2" charset="77"/>
              </a:rPr>
            </a:br>
            <a:r>
              <a:rPr lang="sv-SE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coachning ~300 företag, utvecklingsprogram ~10-20 företag. </a:t>
            </a:r>
          </a:p>
        </p:txBody>
      </p:sp>
    </p:spTree>
    <p:extLst>
      <p:ext uri="{BB962C8B-B14F-4D97-AF65-F5344CB8AC3E}">
        <p14:creationId xmlns:p14="http://schemas.microsoft.com/office/powerpoint/2010/main" val="4194228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skärmbild, Teckensnitt, diagram&#10;&#10;Automatiskt genererad beskrivning">
            <a:extLst>
              <a:ext uri="{FF2B5EF4-FFF2-40B4-BE49-F238E27FC236}">
                <a16:creationId xmlns:a16="http://schemas.microsoft.com/office/drawing/2014/main" id="{62F00A10-EBA4-FEB0-960D-FDA3FEE7DF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28"/>
            <a:ext cx="12192764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78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93D8AFAE-285B-2A4F-169A-AD78C0E99A36}"/>
              </a:ext>
            </a:extLst>
          </p:cNvPr>
          <p:cNvSpPr txBox="1"/>
          <p:nvPr/>
        </p:nvSpPr>
        <p:spPr>
          <a:xfrm>
            <a:off x="1184313" y="854064"/>
            <a:ext cx="10328314" cy="482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effectLst/>
                <a:latin typeface="WORK SANS SEMIBOLD ROMAN" pitchFamily="2" charset="77"/>
              </a:rPr>
              <a:t>Som projektpartner till RISE i Omställningslyftet har IUC-nätverkets 21 </a:t>
            </a:r>
            <a:br>
              <a:rPr lang="sv-SE" sz="2000" b="1" dirty="0">
                <a:solidFill>
                  <a:schemeClr val="bg1"/>
                </a:solidFill>
                <a:effectLst/>
                <a:latin typeface="WORK SANS SEMIBOLD ROMAN" pitchFamily="2" charset="77"/>
              </a:rPr>
            </a:br>
            <a:r>
              <a:rPr lang="sv-SE" sz="2000" b="1" dirty="0">
                <a:solidFill>
                  <a:schemeClr val="bg1"/>
                </a:solidFill>
                <a:effectLst/>
                <a:latin typeface="WORK SANS SEMIBOLD ROMAN" pitchFamily="2" charset="77"/>
              </a:rPr>
              <a:t>regionala bolag och partner under de 9 effektiva projektmånaderna bidragit till:</a:t>
            </a:r>
            <a:br>
              <a:rPr lang="sv-SE" dirty="0">
                <a:solidFill>
                  <a:schemeClr val="bg1"/>
                </a:solidFill>
                <a:effectLst/>
                <a:latin typeface="WORK SANS MEDIUM ROMAN" pitchFamily="2" charset="77"/>
              </a:rPr>
            </a:br>
            <a:endParaRPr lang="sv-SE" dirty="0">
              <a:solidFill>
                <a:schemeClr val="bg1"/>
              </a:solidFill>
              <a:effectLst/>
              <a:latin typeface="WORK SANS MEDIUM ROMAN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Leverans över förväntningarna i 7 av 9 resultatindikatorer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1271 utvecklingsaktiviteter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571 företag som deltagit i någon del av projektet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Över 200 företag har blivit lotsade till expertis och forskning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95 företag har tagit ett första steg på hållbarhetsresan i Kickstart Hållbarhet.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11 företag har startat och genomgått Produktionslyftets startprogram.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500 små och medelstora företag har intervjuats om nuläge och framtidsbild om insatser för hållbarhet, klimat och miljö.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8 av 10 deltagande företag uppger att Omställningslyftet har bidragit till ökad motivation att </a:t>
            </a:r>
            <a:br>
              <a:rPr lang="sv-SE" sz="1400" dirty="0">
                <a:solidFill>
                  <a:schemeClr val="bg1"/>
                </a:solidFill>
                <a:effectLst/>
                <a:latin typeface="WORK SANS MEDIUM ROMAN" pitchFamily="2" charset="77"/>
              </a:rPr>
            </a:br>
            <a:r>
              <a:rPr lang="sv-SE" sz="1400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satsa på deras hållbarhetsarbete.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7 av 10 företag upplever att insatserna till stor del eller mycket stor del har haft relevans för deras affär.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Hälften av företagen säger att Omställningslyftet har lett till nya kontakter.</a:t>
            </a:r>
          </a:p>
        </p:txBody>
      </p:sp>
    </p:spTree>
    <p:extLst>
      <p:ext uri="{BB962C8B-B14F-4D97-AF65-F5344CB8AC3E}">
        <p14:creationId xmlns:p14="http://schemas.microsoft.com/office/powerpoint/2010/main" val="3574242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2F00A10-EBA4-FEB0-960D-FDA3FEE7DF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763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43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695F69-F506-297F-92BF-B9039C1C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993" y="2091368"/>
            <a:ext cx="7401349" cy="1676401"/>
          </a:xfrm>
        </p:spPr>
        <p:txBody>
          <a:bodyPr>
            <a:noAutofit/>
          </a:bodyPr>
          <a:lstStyle/>
          <a:p>
            <a:pPr algn="l"/>
            <a:r>
              <a:rPr lang="sv-SE" sz="3300" dirty="0">
                <a:latin typeface="WORK SANS SEMIBOLD ROMAN" pitchFamily="2" charset="77"/>
              </a:rPr>
              <a:t>Ömsesidiga nyttor i kors-</a:t>
            </a:r>
            <a:br>
              <a:rPr lang="sv-SE" sz="3300" dirty="0">
                <a:latin typeface="WORK SANS SEMIBOLD ROMAN" pitchFamily="2" charset="77"/>
              </a:rPr>
            </a:br>
            <a:r>
              <a:rPr lang="sv-SE" sz="3300" dirty="0">
                <a:latin typeface="WORK SANS SEMIBOLD ROMAN" pitchFamily="2" charset="77"/>
              </a:rPr>
              <a:t>befruktningen av Produktions-</a:t>
            </a:r>
            <a:br>
              <a:rPr lang="sv-SE" sz="3300" dirty="0">
                <a:latin typeface="WORK SANS SEMIBOLD ROMAN" pitchFamily="2" charset="77"/>
              </a:rPr>
            </a:br>
            <a:r>
              <a:rPr lang="sv-SE" sz="3300" dirty="0">
                <a:latin typeface="WORK SANS SEMIBOLD ROMAN" pitchFamily="2" charset="77"/>
              </a:rPr>
              <a:t>lyftet och Omställningslyftet</a:t>
            </a:r>
            <a:endParaRPr lang="sv-SE" sz="33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C839670-54B5-0661-0B27-AE40697969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6560" y="1510702"/>
            <a:ext cx="3566088" cy="3836596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08E2B17F-28DB-58DE-16C6-2DDFB6D5028D}"/>
              </a:ext>
            </a:extLst>
          </p:cNvPr>
          <p:cNvSpPr txBox="1">
            <a:spLocks/>
          </p:cNvSpPr>
          <p:nvPr/>
        </p:nvSpPr>
        <p:spPr>
          <a:xfrm>
            <a:off x="1312993" y="3871247"/>
            <a:ext cx="7111160" cy="47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Work Sans Bold Roman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sv-SE" sz="1600" b="0" i="1" dirty="0">
                <a:effectLst/>
                <a:latin typeface="WORK SANS ITALIC" pitchFamily="2" charset="77"/>
              </a:rPr>
              <a:t> Birgitta Öjmertz, programdirektör för Produktionslyftet, RISE</a:t>
            </a:r>
          </a:p>
        </p:txBody>
      </p:sp>
    </p:spTree>
    <p:extLst>
      <p:ext uri="{BB962C8B-B14F-4D97-AF65-F5344CB8AC3E}">
        <p14:creationId xmlns:p14="http://schemas.microsoft.com/office/powerpoint/2010/main" val="2714393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93D8AFAE-285B-2A4F-169A-AD78C0E99A36}"/>
              </a:ext>
            </a:extLst>
          </p:cNvPr>
          <p:cNvSpPr txBox="1"/>
          <p:nvPr/>
        </p:nvSpPr>
        <p:spPr>
          <a:xfrm>
            <a:off x="1195328" y="1566948"/>
            <a:ext cx="82130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effectLst/>
                <a:latin typeface="WORK SANS SEMIBOLD ROMAN" pitchFamily="2" charset="77"/>
              </a:rPr>
              <a:t>Summerande reflektioner</a:t>
            </a:r>
          </a:p>
          <a:p>
            <a:endParaRPr lang="sv-SE" dirty="0">
              <a:solidFill>
                <a:schemeClr val="bg1"/>
              </a:solidFill>
              <a:effectLst/>
              <a:latin typeface="WORK SANS MEDIUM ROMA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Bredd i erbjudandet – en styrka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latin typeface="WORK SANS MEDIUM ROMA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571 företag är många – men samtidigt få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latin typeface="WORK SANS MEDIUM ROMA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Styrkan i samverkan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latin typeface="WORK SANS MEDIUM ROMA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latin typeface="WORK SANS MEDIUM ROMAN" pitchFamily="2" charset="77"/>
              </a:rPr>
              <a:t>Omställningslyftet är en välfungerande modell för att accelerera omställningsarbetet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effectLst/>
              <a:latin typeface="WORK SANS MEDIUM ROMA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effectLst/>
              <a:latin typeface="WORK SANS MEDIUM ROMAN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effectLst/>
              <a:latin typeface="WORK SANS MEDIUM ROM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94359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695F69-F506-297F-92BF-B9039C1C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5083"/>
            <a:ext cx="12192000" cy="1325563"/>
          </a:xfrm>
        </p:spPr>
        <p:txBody>
          <a:bodyPr/>
          <a:lstStyle/>
          <a:p>
            <a:r>
              <a:rPr lang="sv-SE" sz="3300" dirty="0">
                <a:latin typeface="WORK SANS SEMIBOLD ROMAN" pitchFamily="2" charset="77"/>
              </a:rPr>
              <a:t>Omställningslyftet – ett gott </a:t>
            </a:r>
            <a:br>
              <a:rPr lang="sv-SE" sz="3300" dirty="0">
                <a:latin typeface="WORK SANS SEMIBOLD ROMAN" pitchFamily="2" charset="77"/>
              </a:rPr>
            </a:br>
            <a:r>
              <a:rPr lang="sv-SE" sz="3300" dirty="0">
                <a:latin typeface="WORK SANS SEMIBOLD ROMAN" pitchFamily="2" charset="77"/>
              </a:rPr>
              <a:t>exempel på hur det svenska </a:t>
            </a:r>
            <a:br>
              <a:rPr lang="sv-SE" sz="3300" dirty="0">
                <a:latin typeface="WORK SANS SEMIBOLD ROMAN" pitchFamily="2" charset="77"/>
              </a:rPr>
            </a:br>
            <a:r>
              <a:rPr lang="sv-SE" sz="3300" dirty="0">
                <a:latin typeface="WORK SANS SEMIBOLD ROMAN" pitchFamily="2" charset="77"/>
              </a:rPr>
              <a:t>innovationssystemet ska fungera:</a:t>
            </a:r>
            <a:br>
              <a:rPr lang="sv-SE" sz="3300" dirty="0">
                <a:latin typeface="WORK SANS SEMIBOLD ROMAN" pitchFamily="2" charset="77"/>
              </a:rPr>
            </a:br>
            <a:endParaRPr lang="sv-SE" sz="3300" dirty="0"/>
          </a:p>
        </p:txBody>
      </p:sp>
    </p:spTree>
    <p:extLst>
      <p:ext uri="{BB962C8B-B14F-4D97-AF65-F5344CB8AC3E}">
        <p14:creationId xmlns:p14="http://schemas.microsoft.com/office/powerpoint/2010/main" val="2080628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_IUC presentation">
  <a:themeElements>
    <a:clrScheme name="Egen 2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006F78"/>
      </a:accent1>
      <a:accent2>
        <a:srgbClr val="0DA0B3"/>
      </a:accent2>
      <a:accent3>
        <a:srgbClr val="87A330"/>
      </a:accent3>
      <a:accent4>
        <a:srgbClr val="E27024"/>
      </a:accent4>
      <a:accent5>
        <a:srgbClr val="E2C4AE"/>
      </a:accent5>
      <a:accent6>
        <a:srgbClr val="000000"/>
      </a:accent6>
      <a:hlink>
        <a:srgbClr val="A2BBCB"/>
      </a:hlink>
      <a:folHlink>
        <a:srgbClr val="B6B6D3"/>
      </a:folHlink>
    </a:clrScheme>
    <a:fontScheme name="IDC Montserrat">
      <a:majorFont>
        <a:latin typeface="Montserrat Ligh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Work Sans Regular Roman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presentation mall IDC" id="{5D8CBEA0-94AB-4C69-B185-4AF17AFE3D9E}" vid="{50539212-9E68-4C1E-ADE7-B1D5EA29992D}"/>
    </a:ext>
  </a:extLst>
</a:theme>
</file>

<file path=ppt/theme/theme2.xml><?xml version="1.0" encoding="utf-8"?>
<a:theme xmlns:a="http://schemas.openxmlformats.org/drawingml/2006/main" name="IUC presentation">
  <a:themeElements>
    <a:clrScheme name="IUC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006F78"/>
      </a:accent1>
      <a:accent2>
        <a:srgbClr val="0DA0B3"/>
      </a:accent2>
      <a:accent3>
        <a:srgbClr val="87A330"/>
      </a:accent3>
      <a:accent4>
        <a:srgbClr val="E27024"/>
      </a:accent4>
      <a:accent5>
        <a:srgbClr val="E2C4AE"/>
      </a:accent5>
      <a:accent6>
        <a:srgbClr val="2D4762"/>
      </a:accent6>
      <a:hlink>
        <a:srgbClr val="A2BBCB"/>
      </a:hlink>
      <a:folHlink>
        <a:srgbClr val="B6B6D3"/>
      </a:folHlink>
    </a:clrScheme>
    <a:fontScheme name="IDC Montserrat">
      <a:majorFont>
        <a:latin typeface="Montserrat Ligh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 smtClean="0">
            <a:latin typeface="Work Sans Regular Roman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presentation mall IDC" id="{5D8CBEA0-94AB-4C69-B185-4AF17AFE3D9E}" vid="{50539212-9E68-4C1E-ADE7-B1D5EA29992D}"/>
    </a:ext>
  </a:extLst>
</a:theme>
</file>

<file path=ppt/theme/theme3.xml><?xml version="1.0" encoding="utf-8"?>
<a:theme xmlns:a="http://schemas.openxmlformats.org/drawingml/2006/main" name="1_IUC layout">
  <a:themeElements>
    <a:clrScheme name="IUC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006F78"/>
      </a:accent1>
      <a:accent2>
        <a:srgbClr val="0DA0B3"/>
      </a:accent2>
      <a:accent3>
        <a:srgbClr val="87A330"/>
      </a:accent3>
      <a:accent4>
        <a:srgbClr val="E27024"/>
      </a:accent4>
      <a:accent5>
        <a:srgbClr val="E2C4AE"/>
      </a:accent5>
      <a:accent6>
        <a:srgbClr val="2D4762"/>
      </a:accent6>
      <a:hlink>
        <a:srgbClr val="A2BBCB"/>
      </a:hlink>
      <a:folHlink>
        <a:srgbClr val="B6B6D3"/>
      </a:folHlink>
    </a:clrScheme>
    <a:fontScheme name="IDC Bold Montserrat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resentation mall IDC" id="{5D8CBEA0-94AB-4C69-B185-4AF17AFE3D9E}" vid="{95DFB625-26C9-4272-94EE-90CD664DF6DA}"/>
    </a:ext>
  </a:extLst>
</a:theme>
</file>

<file path=ppt/theme/theme4.xml><?xml version="1.0" encoding="utf-8"?>
<a:theme xmlns:a="http://schemas.openxmlformats.org/drawingml/2006/main" name="1_IUC layout 2">
  <a:themeElements>
    <a:clrScheme name="IUC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006F78"/>
      </a:accent1>
      <a:accent2>
        <a:srgbClr val="0DA0B3"/>
      </a:accent2>
      <a:accent3>
        <a:srgbClr val="87A330"/>
      </a:accent3>
      <a:accent4>
        <a:srgbClr val="E27024"/>
      </a:accent4>
      <a:accent5>
        <a:srgbClr val="E2C4AE"/>
      </a:accent5>
      <a:accent6>
        <a:srgbClr val="2D4762"/>
      </a:accent6>
      <a:hlink>
        <a:srgbClr val="A2BBCB"/>
      </a:hlink>
      <a:folHlink>
        <a:srgbClr val="B6B6D3"/>
      </a:folHlink>
    </a:clrScheme>
    <a:fontScheme name="IDC Bold Montserrat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resentation mall IDC" id="{5D8CBEA0-94AB-4C69-B185-4AF17AFE3D9E}" vid="{95DFB625-26C9-4272-94EE-90CD664DF6DA}"/>
    </a:ext>
  </a:extLst>
</a:theme>
</file>

<file path=ppt/theme/theme5.xml><?xml version="1.0" encoding="utf-8"?>
<a:theme xmlns:a="http://schemas.openxmlformats.org/drawingml/2006/main" name="IUC layout mönster">
  <a:themeElements>
    <a:clrScheme name="IUC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006F78"/>
      </a:accent1>
      <a:accent2>
        <a:srgbClr val="0DA0B3"/>
      </a:accent2>
      <a:accent3>
        <a:srgbClr val="87A330"/>
      </a:accent3>
      <a:accent4>
        <a:srgbClr val="E27024"/>
      </a:accent4>
      <a:accent5>
        <a:srgbClr val="E2C4AE"/>
      </a:accent5>
      <a:accent6>
        <a:srgbClr val="2D4762"/>
      </a:accent6>
      <a:hlink>
        <a:srgbClr val="A2BBCB"/>
      </a:hlink>
      <a:folHlink>
        <a:srgbClr val="B6B6D3"/>
      </a:folHlink>
    </a:clrScheme>
    <a:fontScheme name="IDC Bold Montserrat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resentation mall IDC" id="{5D8CBEA0-94AB-4C69-B185-4AF17AFE3D9E}" vid="{95DFB625-26C9-4272-94EE-90CD664DF6DA}"/>
    </a:ext>
  </a:extLst>
</a:theme>
</file>

<file path=ppt/theme/theme6.xml><?xml version="1.0" encoding="utf-8"?>
<a:theme xmlns:a="http://schemas.openxmlformats.org/drawingml/2006/main" name="Tidslinje">
  <a:themeElements>
    <a:clrScheme name="IUC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006F78"/>
      </a:accent1>
      <a:accent2>
        <a:srgbClr val="0DA0B3"/>
      </a:accent2>
      <a:accent3>
        <a:srgbClr val="87A330"/>
      </a:accent3>
      <a:accent4>
        <a:srgbClr val="E27024"/>
      </a:accent4>
      <a:accent5>
        <a:srgbClr val="E2C4AE"/>
      </a:accent5>
      <a:accent6>
        <a:srgbClr val="2D4762"/>
      </a:accent6>
      <a:hlink>
        <a:srgbClr val="A2BBCB"/>
      </a:hlink>
      <a:folHlink>
        <a:srgbClr val="B6B6D3"/>
      </a:folHlink>
    </a:clrScheme>
    <a:fontScheme name="IDC Bold Montserrat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resentation mall IDC" id="{5D8CBEA0-94AB-4C69-B185-4AF17AFE3D9E}" vid="{91E5C5EB-F926-4142-9AEE-DBC489A5E0D1}"/>
    </a:ext>
  </a:extLst>
</a:theme>
</file>

<file path=ppt/theme/theme7.xml><?xml version="1.0" encoding="utf-8"?>
<a:theme xmlns:a="http://schemas.openxmlformats.org/drawingml/2006/main" name="1_Tidslinje">
  <a:themeElements>
    <a:clrScheme name="IUC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006F78"/>
      </a:accent1>
      <a:accent2>
        <a:srgbClr val="0DA0B3"/>
      </a:accent2>
      <a:accent3>
        <a:srgbClr val="87A330"/>
      </a:accent3>
      <a:accent4>
        <a:srgbClr val="E27024"/>
      </a:accent4>
      <a:accent5>
        <a:srgbClr val="E2C4AE"/>
      </a:accent5>
      <a:accent6>
        <a:srgbClr val="2D4762"/>
      </a:accent6>
      <a:hlink>
        <a:srgbClr val="A2BBCB"/>
      </a:hlink>
      <a:folHlink>
        <a:srgbClr val="B6B6D3"/>
      </a:folHlink>
    </a:clrScheme>
    <a:fontScheme name="IDC Bold Montserrat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resentation mall IDC" id="{5D8CBEA0-94AB-4C69-B185-4AF17AFE3D9E}" vid="{91E5C5EB-F926-4142-9AEE-DBC489A5E0D1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3e0b7e-86ab-4c13-b6eb-32262d4402dd" xsi:nil="true"/>
    <lcf76f155ced4ddcb4097134ff3c332f xmlns="a07b7a81-04d0-4e47-99a7-0c011c12b01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8C541C61358946A2681EEC3FFDAA22" ma:contentTypeVersion="15" ma:contentTypeDescription="Skapa ett nytt dokument." ma:contentTypeScope="" ma:versionID="e87bc4579075aaf416d40671b43547c3">
  <xsd:schema xmlns:xsd="http://www.w3.org/2001/XMLSchema" xmlns:xs="http://www.w3.org/2001/XMLSchema" xmlns:p="http://schemas.microsoft.com/office/2006/metadata/properties" xmlns:ns2="a07b7a81-04d0-4e47-99a7-0c011c12b017" xmlns:ns3="f33e0b7e-86ab-4c13-b6eb-32262d4402dd" targetNamespace="http://schemas.microsoft.com/office/2006/metadata/properties" ma:root="true" ma:fieldsID="62e7dcfb2f078ac706a2fa1f916141ed" ns2:_="" ns3:_="">
    <xsd:import namespace="a07b7a81-04d0-4e47-99a7-0c011c12b017"/>
    <xsd:import namespace="f33e0b7e-86ab-4c13-b6eb-32262d4402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b7a81-04d0-4e47-99a7-0c011c12b0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c22ae03d-4b72-4cd5-a27c-f35f1d2ff1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e0b7e-86ab-4c13-b6eb-32262d4402d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e2f0e6a-c882-4c20-9b5f-f1413a700b88}" ma:internalName="TaxCatchAll" ma:showField="CatchAllData" ma:web="f33e0b7e-86ab-4c13-b6eb-32262d4402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BBD8BB-D323-4560-8B44-A3AAB2E7D3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224930-D05A-41C2-BE41-A62131A94876}">
  <ds:schemaRefs>
    <ds:schemaRef ds:uri="http://www.w3.org/XML/1998/namespace"/>
    <ds:schemaRef ds:uri="b5c724a1-f262-43b0-b6c0-708b18b6d8b1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072ca5da-ddfb-4b30-a933-a0da15d4547b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3E0ABFC-49B6-4950-BFD6-AB90CE5392F9}"/>
</file>

<file path=docProps/app.xml><?xml version="1.0" encoding="utf-8"?>
<Properties xmlns="http://schemas.openxmlformats.org/officeDocument/2006/extended-properties" xmlns:vt="http://schemas.openxmlformats.org/officeDocument/2006/docPropsVTypes">
  <TotalTime>18596</TotalTime>
  <Words>437</Words>
  <Application>Microsoft Office PowerPoint</Application>
  <PresentationFormat>Bredbild</PresentationFormat>
  <Paragraphs>53</Paragraphs>
  <Slides>11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15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11</vt:i4>
      </vt:variant>
    </vt:vector>
  </HeadingPairs>
  <TitlesOfParts>
    <vt:vector size="33" baseType="lpstr">
      <vt:lpstr>Arial</vt:lpstr>
      <vt:lpstr>Calibri</vt:lpstr>
      <vt:lpstr>Montserrat Light</vt:lpstr>
      <vt:lpstr>Montserrat Medium</vt:lpstr>
      <vt:lpstr>Montserrat SemiBold</vt:lpstr>
      <vt:lpstr>Roboto Mono</vt:lpstr>
      <vt:lpstr>Work Sans Bold Roman</vt:lpstr>
      <vt:lpstr>Work Sans Bold Roman</vt:lpstr>
      <vt:lpstr>WORK SANS ITALIC</vt:lpstr>
      <vt:lpstr>Work Sans Light Roman</vt:lpstr>
      <vt:lpstr>Work Sans Medium Italic</vt:lpstr>
      <vt:lpstr>WORK SANS MEDIUM ROMAN</vt:lpstr>
      <vt:lpstr>Work Sans Regular Roman</vt:lpstr>
      <vt:lpstr>Work Sans Regular Roman</vt:lpstr>
      <vt:lpstr>WORK SANS SEMIBOLD ROMAN</vt:lpstr>
      <vt:lpstr>3_IUC presentation</vt:lpstr>
      <vt:lpstr>IUC presentation</vt:lpstr>
      <vt:lpstr>1_IUC layout</vt:lpstr>
      <vt:lpstr>1_IUC layout 2</vt:lpstr>
      <vt:lpstr>IUC layout mönster</vt:lpstr>
      <vt:lpstr>Tidslinje</vt:lpstr>
      <vt:lpstr>1_Tidslinje</vt:lpstr>
      <vt:lpstr>IUC ställer om svensk  industri till en affärsdriven  grön produktion</vt:lpstr>
      <vt:lpstr>Vi har genom Omställningslyftet  analyserat, inspirerat, coachat och  öppnat vägarna för de små  och medelstora industriföretagens  resa mot en mer miljömässig och  ekonomiskt hållbar produktion med bibehållet fokus på affärsnytta. </vt:lpstr>
      <vt:lpstr>PowerPoint-presentation</vt:lpstr>
      <vt:lpstr>PowerPoint-presentation</vt:lpstr>
      <vt:lpstr>PowerPoint-presentation</vt:lpstr>
      <vt:lpstr>PowerPoint-presentation</vt:lpstr>
      <vt:lpstr>Ömsesidiga nyttor i kors- befruktningen av Produktions- lyftet och Omställningslyftet</vt:lpstr>
      <vt:lpstr>PowerPoint-presentation</vt:lpstr>
      <vt:lpstr>Omställningslyftet – ett gott  exempel på hur det svenska  innovationssystemet ska fungera: </vt:lpstr>
      <vt:lpstr>PowerPoint-presentation</vt:lpstr>
      <vt:lpstr>IUC-nätverkets arbete och  leverans – helt avgörande för  Omställningslyftets framgång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Marie Jakobsson</dc:creator>
  <cp:lastModifiedBy>Joachim Graetsch</cp:lastModifiedBy>
  <cp:revision>14</cp:revision>
  <dcterms:created xsi:type="dcterms:W3CDTF">2021-09-28T07:05:31Z</dcterms:created>
  <dcterms:modified xsi:type="dcterms:W3CDTF">2024-04-25T11:38:23Z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0x010100668C541C61358946A2681EEC3FFDAA22</vt:lpwstr>
  </property>
  <property fmtid="{D5CDD505-2E9C-101B-9397-08002B2CF9AE}" pid="3" name="MediaServiceImageTags">
    <vt:lpwstr/>
  </property>
</Properties>
</file>